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9" r:id="rId5"/>
    <p:sldId id="260" r:id="rId6"/>
    <p:sldId id="262" r:id="rId7"/>
    <p:sldId id="269" r:id="rId8"/>
    <p:sldId id="263" r:id="rId9"/>
    <p:sldId id="264" r:id="rId10"/>
    <p:sldId id="265" r:id="rId11"/>
    <p:sldId id="266" r:id="rId12"/>
    <p:sldId id="267"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018" autoAdjust="0"/>
    <p:restoredTop sz="94660"/>
  </p:normalViewPr>
  <p:slideViewPr>
    <p:cSldViewPr>
      <p:cViewPr varScale="1">
        <p:scale>
          <a:sx n="97" d="100"/>
          <a:sy n="97" d="100"/>
        </p:scale>
        <p:origin x="-114"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29/11/2013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29/11/2013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29/11/2013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29/11/2013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29/11/2013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29/11/2013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29/11/2013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29/11/2013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29/11/2013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29/11/2013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29/11/2013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29/11/2013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9</a:t>
            </a:r>
            <a:br>
              <a:rPr lang="en-GB" dirty="0" smtClean="0"/>
            </a:br>
            <a:r>
              <a:rPr lang="en-GB" dirty="0" smtClean="0"/>
              <a:t>Dolch &amp; CVC words</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HURT</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hurt</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Hurt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WIN</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win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WIN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OUTSIDE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a:latin typeface="Comic Sans MS" pitchFamily="66" charset="0"/>
              </a:rPr>
              <a:t>outside</a:t>
            </a: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
            </a:r>
            <a:br>
              <a:rPr lang="en-GB" dirty="0" smtClean="0">
                <a:latin typeface="Comic Sans MS" pitchFamily="66" charset="0"/>
              </a:rPr>
            </a:br>
            <a:r>
              <a:rPr lang="en-GB" dirty="0" err="1" smtClean="0">
                <a:latin typeface="Comic Sans MS" pitchFamily="66" charset="0"/>
              </a:rPr>
              <a:t>Outside</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RACE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race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Race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TIRED</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tired</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Tired</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HEAT</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must</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Heat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PLEASE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please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Please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STOP</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stop</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Stop</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KEEP</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keep</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Keep</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FEET</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feet</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Feet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7C5BEA89-3D68-4484-AE47-0C97BC969E3E}">
  <ds:schemaRefs/>
</ds:datastoreItem>
</file>

<file path=docProps/app.xml><?xml version="1.0" encoding="utf-8"?>
<Properties xmlns="http://schemas.openxmlformats.org/officeDocument/2006/extended-properties" xmlns:vt="http://schemas.openxmlformats.org/officeDocument/2006/docPropsVTypes">
  <Template>Adjacency</Template>
  <TotalTime>88</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9 Dolch &amp; CVC words </vt:lpstr>
      <vt:lpstr>OUTSIDE  outside  Outside</vt:lpstr>
      <vt:lpstr>RACE  race  Race</vt:lpstr>
      <vt:lpstr>TIRED  tired  Tired</vt:lpstr>
      <vt:lpstr>HEAT  must  Heat</vt:lpstr>
      <vt:lpstr>PLEASE  please  Please</vt:lpstr>
      <vt:lpstr>STOP  stop  Stop</vt:lpstr>
      <vt:lpstr>KEEP  keep  Keep</vt:lpstr>
      <vt:lpstr>FEET  feet  Feet</vt:lpstr>
      <vt:lpstr>HURT  hurt  Hurt</vt:lpstr>
      <vt:lpstr>WIN  win  WIN</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20</cp:revision>
  <dcterms:created xsi:type="dcterms:W3CDTF">2013-07-18T10:55:53Z</dcterms:created>
  <dcterms:modified xsi:type="dcterms:W3CDTF">2013-11-29T13:57:57Z</dcterms:modified>
</cp:coreProperties>
</file>