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67"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28/11/2013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28/11/2013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28/11/2013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28/11/2013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28/11/2013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8</a:t>
            </a:r>
            <a:r>
              <a:rPr lang="en-GB" dirty="0" smtClean="0"/>
              <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PRETTY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pretty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Pretty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Sits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PAM</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pam</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Pam</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DOG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NEW</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new</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New</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STILL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still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Still</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GOOD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good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Good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ATE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ate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Ate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HAIR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hair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Hair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PINS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pins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Pins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8 Dolch &amp; CVC words </vt:lpstr>
      <vt:lpstr>PAM  pam  Pam</vt:lpstr>
      <vt:lpstr>DOG  dog  Dog</vt:lpstr>
      <vt:lpstr>NEW  new  New</vt:lpstr>
      <vt:lpstr>STILL  still  Still</vt:lpstr>
      <vt:lpstr>GOOD  good  Good</vt:lpstr>
      <vt:lpstr>ATE  ate  Ate</vt:lpstr>
      <vt:lpstr>HAIR  hair  Hair</vt:lpstr>
      <vt:lpstr>PINS  pins  Pins</vt:lpstr>
      <vt:lpstr>PRETTY  pretty  Pretty</vt:lpstr>
      <vt:lpstr>SITS  sits  Sits</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cp:revision>
  <dcterms:created xsi:type="dcterms:W3CDTF">2013-07-18T10:55:53Z</dcterms:created>
  <dcterms:modified xsi:type="dcterms:W3CDTF">2013-11-28T10:44:31Z</dcterms:modified>
</cp:coreProperties>
</file>