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69" r:id="rId5"/>
    <p:sldId id="271" r:id="rId6"/>
    <p:sldId id="272" r:id="rId7"/>
    <p:sldId id="273" r:id="rId8"/>
    <p:sldId id="274" r:id="rId9"/>
    <p:sldId id="278" r:id="rId10"/>
    <p:sldId id="275" r:id="rId11"/>
    <p:sldId id="276" r:id="rId12"/>
    <p:sldId id="27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2857" autoAdjust="0"/>
  </p:normalViewPr>
  <p:slideViewPr>
    <p:cSldViewPr>
      <p:cViewPr>
        <p:scale>
          <a:sx n="66" d="100"/>
          <a:sy n="66" d="100"/>
        </p:scale>
        <p:origin x="-1260"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28/11/2013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28/11/2013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28/11/2013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28/11/2013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28/11/2013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28/11/2013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28/11/2013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D3E19Ia9rHQRTM&amp;tbnid=Jpfzihq6k9JddM:&amp;ved=0CAUQjRw&amp;url=http%3A%2F%2Fwww.ipfh.org%2Ffoot-conditions%2Ffoot-conditions-a-z%2Ffoot-pain-and-soreness%2F&amp;ei=U4GXUqqlIOma0AW7poCwBQ&amp;bvm=bv.57155469,d.d2k&amp;psig=AFQjCNHxSsnVz32MsgiuEP9KOyW4l0VcOA&amp;ust=1385747065773915"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4KFNAJZU4cTbMM&amp;tbnid=s14W63a1PUzvTM:&amp;ved=0CAUQjRw&amp;url=http%3A%2F%2Finfolific.com%2Fhealth-and-fitness%2Ffitness%2Fmarathons%2F&amp;ei=nIKXUtz1JIuY1AXzg4HICA&amp;bvm=bv.57155469,d.d2k&amp;psig=AFQjCNH4rAqOM6uRBDaLNGCTYbApXnkK8g&amp;ust=138574741525668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S7AzYUX8S8x34M&amp;tbnid=6jphPVM3RWycXM:&amp;ved=0CAUQjRw&amp;url=http%3A%2F%2Fwww.ericrobersonmusic.com%2Fcategory%2Fblog%2Fpage%2F22%2F&amp;ei=UFSXUp-1G-PE0QWT9oGwDw&amp;bvm=bv.57155469,d.d2k&amp;psig=AFQjCNFCk0ZNNO8T_7VwWI1TaGhWH89QeQ&amp;ust=138573560082038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o7L-cROKaYQmzM&amp;tbnid=1WdBx2eIBOP2yM:&amp;ved=0CAUQjRw&amp;url=http://aquatic-solutions.co.uk/who-we-work-with/fishingangling/&amp;ei=PPaNUrTpBtHPsgaQ8ICwCQ&amp;psig=AFQjCNFmjtg58iC9vepBHU-KE9x7bhfY_g&amp;ust=138512170569783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google.co.uk/url?sa=i&amp;rct=j&amp;q=&amp;esrc=s&amp;frm=1&amp;source=images&amp;cd=&amp;cad=rja&amp;docid=-WuVR4LDbICDbM&amp;tbnid=iUXRzn0P0X_1-M:&amp;ved=0CAUQjRw&amp;url=http%3A%2F%2Fwww.runforthestars.com%2F&amp;ei=dFWXUsurFa2l0wXf-IGoAQ&amp;bvm=bv.57155469,d.d2k&amp;psig=AFQjCNGbe6IsmGmAOpBwoZpOmaoUCtgoww&amp;ust=138573582588642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vTJTTEsJ6lVOIM&amp;tbnid=LJHWAxignft-yM:&amp;ved=0CAUQjRw&amp;url=http%3A%2F%2Fwww.123rf.com%2Fstock-photo%2Ffemale_runner.html&amp;ei=RVeXUsTRCaey0QXA84DYDw&amp;bvm=bv.57155469,d.d2k&amp;psig=AFQjCNFNqKitGnugshavl2klzmhKpN2jiA&amp;ust=138573598919849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vTJTTEsJ6lVOIM&amp;tbnid=LJHWAxignft-yM:&amp;ved=0CAUQjRw&amp;url=http%3A%2F%2Fwww.123rf.com%2Fstock-photo%2Ffemale_runner.html&amp;ei=RVeXUsTRCaey0QXA84DYDw&amp;bvm=bv.57155469,d.d2k&amp;psig=AFQjCNFNqKitGnugshavl2klzmhKpN2jiA&amp;ust=1385735989198496"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9</a:t>
            </a:r>
            <a:r>
              <a:rPr lang="en-GB" dirty="0" smtClean="0"/>
              <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99592" y="2708920"/>
            <a:ext cx="3744334" cy="2232248"/>
          </a:xfrm>
        </p:spPr>
        <p:txBody>
          <a:bodyPr>
            <a:normAutofit/>
          </a:bodyPr>
          <a:lstStyle/>
          <a:p>
            <a:pPr algn="ctr"/>
            <a:r>
              <a:rPr lang="en-GB" dirty="0">
                <a:latin typeface="Comic Sans MS" pitchFamily="66" charset="0"/>
              </a:rPr>
              <a:t>Her feet </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hurt.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6146" name="Picture 2" descr="http://www.ipfh.org/images/foot-issues/Foot_Pain.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475"/>
          <a:stretch/>
        </p:blipFill>
        <p:spPr bwMode="auto">
          <a:xfrm>
            <a:off x="4788024" y="1988841"/>
            <a:ext cx="1826903" cy="3889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85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544" y="2276872"/>
            <a:ext cx="4248390" cy="2376264"/>
          </a:xfrm>
        </p:spPr>
        <p:txBody>
          <a:bodyPr>
            <a:normAutofit/>
          </a:bodyPr>
          <a:lstStyle/>
          <a:p>
            <a:pPr algn="ctr"/>
            <a:r>
              <a:rPr lang="en-GB" dirty="0">
                <a:latin typeface="Comic Sans MS" pitchFamily="66" charset="0"/>
              </a:rPr>
              <a:t>Bob wins </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the </a:t>
            </a:r>
            <a:r>
              <a:rPr lang="en-GB" dirty="0">
                <a:latin typeface="Comic Sans MS" pitchFamily="66" charset="0"/>
              </a:rPr>
              <a:t>race.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1" name="TextBox 10"/>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10244" name="Picture 4" descr="http://infolific.com/images/fitness/running-race-winner.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2204864"/>
            <a:ext cx="3103459" cy="3109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07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fontScale="90000"/>
          </a:bodyPr>
          <a:lstStyle/>
          <a:p>
            <a:pPr algn="ctr"/>
            <a:r>
              <a:rPr lang="en-GB" dirty="0">
                <a:latin typeface="Comic Sans MS" pitchFamily="66" charset="0"/>
              </a:rPr>
              <a:t>Bob and Pam are fit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5" name="Picture 2" descr="https://encrypted-tbn1.gstatic.com/images?q=tbn:ANd9GcRgpsVBnJzW8MRIztvqKXaRn9U23AgosNWG4KNrYvLCEbRT7jVwKw">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2852936"/>
            <a:ext cx="4104456" cy="2981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868539"/>
            <a:ext cx="4104374" cy="4464496"/>
          </a:xfrm>
        </p:spPr>
        <p:txBody>
          <a:bodyPr>
            <a:normAutofit/>
          </a:bodyPr>
          <a:lstStyle/>
          <a:p>
            <a:pPr algn="ctr"/>
            <a:r>
              <a:rPr lang="en-GB" dirty="0">
                <a:latin typeface="Comic Sans MS" pitchFamily="66" charset="0"/>
              </a:rPr>
              <a:t>They </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run </a:t>
            </a:r>
            <a:r>
              <a:rPr lang="en-GB" dirty="0">
                <a:latin typeface="Comic Sans MS" pitchFamily="66" charset="0"/>
              </a:rPr>
              <a:t>outside</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2</a:t>
            </a:r>
          </a:p>
        </p:txBody>
      </p:sp>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371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GB" sz="9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2049" name="Picture 1"/>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t="13438"/>
          <a:stretch/>
        </p:blipFill>
        <p:spPr bwMode="auto">
          <a:xfrm>
            <a:off x="4355976" y="1988840"/>
            <a:ext cx="2592288" cy="3402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5081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They ran in a race.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3</a:t>
            </a:r>
          </a:p>
        </p:txBody>
      </p:sp>
      <p:sp>
        <p:nvSpPr>
          <p:cNvPr id="2" name="AutoShape 2" descr="data:image/jpeg;base64,/9j/4AAQSkZJRgABAQAAAQABAAD/2wCEAAkGBxQTEhQUExQWFhUWFxQXFBUXGBcYGBgUFBQXFxQVFBcYHiggGBolHBUUITEhJSkrLi4uFx8zODMsNygtLisBCgoKDg0OGhAQGywkHyUvLCwsLCwsLCwsLCwsLCwtLCwsLCwsLCwsLCwsLCwsLCwsLCwsLCwsNSwsLCwsLCwsLP/AABEIALcBEwMBIgACEQEDEQH/xAAbAAABBQEBAAAAAAAAAAAAAAAEAAECAwUGB//EAEEQAAEDAgQCBwUGBAUFAQEAAAEAAhEDIQQSMUFRYQUTInGBkaEyscHR8AYUQlJy4WKCkvEjorLC0hUzQ2OTFgf/xAAaAQADAQEBAQAAAAAAAAAAAAAAAQIDBAUG/8QAMhEAAgIBAwIDBgYBBQAAAAAAAAECERIDBCExURMUQQUVImGh8DJScZGx0eFCQ4HB8f/aAAwDAQACEQMRAD8A1+qPAp+qRjqw7+aZtUcF6inLsee4R7lDsPA1URTRTqiZpTU5eonGPoUiieCkKRRXXWiFDMhTl6icYroykUypCmVbKkHJ2xUivqillKuzpZ0rYUilNCunklPJOwopTtHNXBp4eivZgyeCTmkNRbA45pZStAYRo1KQojaAOWvjwU+IivDZnumEza4P4m/1D5rQOUbAnibnzN1F+J4Iyb9BYpeoPTBPswe4g+5O6RqE73zqAeEjTuVBY7ZxPJ1/I6j17k1fqK16BLXK4OA3QJcJA0J058gd1JDjY1Kgw4gbKJqoWU4JSwQ8wjPzUS9VZksyeIZFhUCmzJiUUKyWc8VEvKiVEhPEMhy5QLkxaoEJ0LIcuUHOCUJEJ0KyownUkkxFrGdytFMKZa1JrVz5m+AupCcUlJtNWgAagpZhgVCgrBhlMP5KbW8Slmx4Ip+7pdQryBxKk1nM+SeYsAY0FHIeCN6j+JMcOeKPEDBgeRSa2NCiepPJLqTyTzQsWUiqUhUPNWGmeCiAUcC5K3vJhNdXXT3TsVA+RLIigOSlHJGYYAmRNkRmVMQUZjwAn0gRBEg7FUODmay5nG5c3v3cOeo56jRJKiU8icQcCQCIINwRcEHQhLIouYaZLmCWm7mDidXUxx4t31F5zFUnhwBaZBuCNwnkGJRkKbKjAO/yTkDh6Kcx4AWVLKjD3eigQOCeQYg/VpjTV5bzUC3miwopNMKDqYV5CiWp2FIGcxVlveii0cUxAVZE0CFnekiUk8hUB0OnMO6xLmfqHxEhaVJjSJa4EHcEH1XnDHu4n0V2HxLmmWucDyMe5eetVHWeiindOQQuMp/aPED8c97Wn4Ilv2prb5P6fkVS1EHB1rXu4e5Sg8AuUH2jq/wf0/urB9pq3Cn/AEn/AJIzQHSmm7kpta7isBn2qj2qTT3OI9CCrXfa5kWpOnvEecfBGaCkbsHvU5A2XOn7XNj/ALP+YfJCVPtXUmzKYHAhx9ZSyQztRjGDb0VbsYDoAuYw32tZ+Ok4c2kH0Me9HUvtLhz+J7f1N/4yj4R5M1+t5NUTUHLwB+Kro16b/YqMd3OE+StFIcfVVwIj1l/2Ck2okaCQpJ8E2xy7ina9vBN1fJMWoodlhrt4e5R60bfXoogJwihZDlw5eqgSP7KUp0BZE1Z/sgatR1Nxe2TTJmoxouONRgGp/M0C+o7Qh2hCWVHA7ZFtVpAIkgiQZBBB0IPBMXjgfNBx1Lv/AFPP/wA6jj/ocT4OPB3ZOFNOkK2Vkzt6purKIbSUamVvtOa3hJA96LQUyg0j9FQNFGFm4VZTTBoENMqt1NGuUCqUiGgPq0xp8kUVEwqyFiDdUEldCSVhSPPXdC1QAS0AcesAjzN/JSZ0JWiQ0kcQ4R71QzpJ4JGcmIJ+vD3LQoY4k2c4kiYk8J+S+Z8xJHpYxYI3ousdG/5vddSPR9QAS148z8OYRjcS+XAv0MEg2mGm42PaHkrhiXgAkmTPkf2R5qaDw49jKdhag0a8+A+SXU1D+F4/l/ZaHXEnSdbd20a6e5M/EQ5rTM7C+nE/W3JHm9Qnw4mQ+s9oktd/Mwj1iFKlWfUtSY5zokiNOOg+a061UHsktIMgg3uNNfBPh8a9tKW2vBDYi1ttf3U+amGMCpnRdeO1Te2dLCPUW8VN/RVYGMjjA2GYebbIjDdJkzJMjmYHA+KLp41wNzItMTPcn53UQ/D0/mZNXBVgLUahPJr/AB2Qbet3pvb+pjhprEhdSMW+2tgef1ZD4ul1oAqOeS249fIaLOW+k+pS0oehz1PFt0NztMBWjENPsgFdFgujaYykU22OpaCdd+aHrdEszuimBY2FhfSL28FHnH+ZleXRnYXpeo3/ALdV7QNpJHkbLYw/2wqts8U3c4LT6W9FnYKiaH+JUYTDiCL3Eaj+qfBawFVwDqTGFhu075drLu097qP4UrMZaCXV0EU/tvS/Ewcy14PoQEUz7X4V27h/T8HLO63FAf8Ab/0+YT06+I3BAv8AhE+7vW3nNVfi02R4ce5rs+0GFP8A5f8AK74BEN6VoHSoPJ3yXPOxdUWy+IZ7zCqf0rUEdjY6tI+Hep95S/Ix+DHudUMdRP8A5Gece9WNrUzo9v8AUFyo6bI9plt+N/BM/pNzz2WNi4Ga86DbRNe0m+kSlt0+jOwgcR5prfmHmFxTulHtBLhYWNgb6EEiQh6fS1R7uyHHSBaPAAX0KPeT/L9Q8uu53TwxwLXFpDgQQSCCDYgjcIfA1wx3UueCQJpOLpL6YIBBO72kgHiC06kxxrOlXX7QESXAtE+CbEYs1C2bNBcWvDQYLQWnTaHgHk48gmvaMm6xGtvHudz0j0i2izMQXfpI8JJO/iuMrY7rXl1ZrmPhsupzIEy3Mw7aezqj+kQILZJY9pElsSC0AmRqwh2vguQ6I6MxRkUKjWw4syvJyEgEyBEgdxUvdvUbT4o2htWnS6nW/ZfEk1w1tdjmZHFzDLXmIAPVkDLBIvfhuutexecYXCVaVbNXDQ8ANloJa9hgyJgi4jfQLWp4gTIInWLiZS94R0vhq/v9DKehb54OrNEqJpFcwawPtNbvztxVQ6Rbo1zTtBg38+5Wva8Py/Ujyy7nUuplVOplc07pI73jmf8Akqv+qgHVoO/f37K17Vh2Je2+Z1PVlMua/wCr/wAQ/qPzSVe9IdheW+ZwEMpNOd8uIuZv9fNQb0qZBYJAFz6DRZNWuQbMbH6wSZ4wdeSIwznNeMo302tEHzXB4PFs15Ov+5muDSaQ14yve7i4C8f5bhaGOD2U3OFyBAg5o00twGq512KcMjvZeNSCLC3pK36fSuRhJg8YEnccuS5JQao3VNciw9EtGd3Zvx2NpG++6B6Qqtz09GuGXhIDSLGdjfzRmMxhe2RBuJEa3Fj6eSxOkGF9Scoh0ACXEDQWk242hKEW3yyGg7HYaoxrLZnhsxNg4mXuPHXKO6UF0b0s5p6t4gOJyAmRm3g7+KLq4tzWsDS6w8bEgwfrVRw+HDu3UzSNJk7bLbT08ovIl0mY1XHvZWnK50kdniD6fQXpWCwLHsa40y0m8OAkLJ6F6Fpkh4ZJ4wurg8F7G30cImEpWwI9F0+AQeM6PDbtJE6wVsuB4BUVQeXmtZaMJqmkJSa6GNQzCPmVLrXh0yeOp9boxzOXkoRyXOvZ+j2+pp5iaK8CXGznbk3v71r4Q06YAFyBrPEyUFRcB9D5q/PbT1+S6dPa6UOiMpas5dWH/e28E/3lv1Czwf4fVRqFg1MHmVviiLYe6uFW7FN3Hos12JH4ZPOCkK88fQp4oVmh17ExLDuFmmqOfpxSLxxP14p4oVh7sHSdqGnwCAd0FTzSyQeREeSfrTCk117z5LKehCfVFx1Guhnu6FqNBAkjv0PGAeaK6A6H/wASp105crSAS4cRqDcdnTx4QYzFtH5vVS+6jEvs+oMrHdlpynMSCDJEg22jfiuLV2i04uUWzq2+rlNJnKOw1Wv0pV6su6ssAY06NHZBczZrczDPMiy7bC/ZhtOm5prPDnnM4tygZoAuYBIjmJRPQuAOHohzw3riAza35WW2GpjgTwQHTnTzKFnHSJk/mnLPMwT3AlPS28UspLkWtrtzeHQ5LpaiWPcxxIc0wS2e8EcQbG/FA9ZMEuJLQI46aoXE9IvxWLDWGDVdOmjGgQXcg0SRv4rtj0XTmYHgAPcsdXZ+K7QvEpcnJYrFwDG/ZvvPPYXVmCwLTlOYC7dxcn3eK3+kOhmuaQLLOo9DuaR2pXLP2fqLogWrG+QTpPHU2OIDh2oGtzGsC6xq9aBPM/suhx3RGYk8+A+ayK+BqsHZc4a6H4SoWznFfhLepFmOMQDczJ5n4JIzPiBbN6N+SSfhT7ff7CtGQaE6OHkJCuwnR73WaCeJAm3gunp/ZS8kxyseHCFvYHCtpiGjx10C7dPa6kurpESmkc/hegXvuRqGydswF7XjZaL+hngRY2gi3fb6C2+sT9byXQthp1yQ9ZmPQ6CINz3xx+pRlDoNpIzHQW1R4rFSFdWtnpr0J8VlA6Fpj11ndXMwDAIGgT9cl162WjFdEQ5htENaLKfWhAdcl1yvAMg/MCh8QBxVPXJCqjEWRQ/DSo/d+X15IrreakHhOgsGZR5T5KeXLfL6yiJTAooAUYkaR4wfcNVM1REgG38JV5jgPJNA4BMQG8SbyfAjXgVWyW6NI/mJ+K0LKLnIAELxvbvn4lIk7OPkPi5J+IdvTnyKdtWfwHzTEVGod3DnY7eKg+q3Xsz3EekIsOG7APVJ0bN93zRYUAuxTW2Lo7pV/RPT9NlYy8WY5wuO1lMFozQJIdbbRTyjgJvrf6/deZfaGsKnZnLWpucC09lxB1LJ9oSJ1mCsNy240vujfQaUrf3Z6H9o/wD+hUKfbY6RlaabIyvJcJc5zXaHRgMW7RuF57iMXXxDuuxMSMzmU/wM6zV7xqTAa0A3IaBYBA9EYAhvW5M7yTlzRDQDGbtRLrWk+S0Oj8OcVUDSf8MdqoWz2gCAQ2NydzexPALC3N0iqUeTe+xGBIDsQ67nyGSYOSZLtLSR5AcV1wqc3eF0AyiyB2YA0gQABoLX4acFYwDYmO90rujFRVHO3bs0IPE+XyThqAOKyauN7XnXlZM3pCQCCPGfknQWHuZP0EO/Bg7egVQ6RtqB8ArW4id/JLELKf8Ap7eA8k6J63n7kksQsDOJJ/ZN1qzBU5qwPQoJFOdmiK1lHrUGKicVUKInIPbVS6xBCqnFTknQg3rE4qIQOPCybrRxH13JgGh6XWIJuJB0l36WyPM29UnYmNQR3lrfiUgoO6xPnQH3je3gSf8AZCcVCdHDyPzCVjoO6z6uPgpsqj6/crNZUJm4Pn69pLtcfeY/zIsKNUVu/wCu5N16zGvdxHk7/kpdbxnzj3koEaBqjj7khV+oQDXDbXwPvAlPnE6jxBH7JiD+tUesQpdy8lEPTEF50hU8UO1ylKB0X5ki0KgOSD0AWOpju7iR7lyOKwJdiqj87gNg0zEdnNJvsDFhJ8+pdUXOYzEGnUN5Gpb331BELl3Umoqjo26TfIK2iQ5zDmc2T2waZMyAC5tTsu8CDoIOq0OhMBlqVXNJIOUB1s1iQ5piwvBtxHBYtfFsYSZLaZ1nt5b8IkgGOcO3gLougqoLHEEEZiMwmDGsG9gSRtosds25o01opRYaGO/O7y4qTifzW7grA/6+ikX/AFr8F6JxglXFOH5T5j1hVdaD+TzE+7VGOIO3oPmqH4dh/CPJMQwqiO0APKFIV2iYEfWqodhGcIngYKqdghxd5hABnWA3+KSFbho/EfVJAAoepB6oaVaFnkaYlwenD1SpAp2Ki8OUhUKHzJB2/oiwove8T+Y8ToPPVJzxpb0+N/JD9ZluT6n+ygHtdvmH5RceIFz4pWOgsvG5cfEgel/VMwt1gDmLHz1KH64aDX8oj/Tqq5mRrxsPXmiwDw4Hh6ypOJ29f7LODYi0/XerBWiwYSlY6Dx3DyTnw9FRg2uqOIjLvcgep/dE4ymWNEghwJBmb6R3aja9+ClzSGoNlRdz8gpBw/vonp4SobhoI4hzY0nWVQ/M0kEBpGsyI7yZy+W4QppicGggO4Hw+Y0Uus5CN2/JB9aDq4n6/MYb6SnGIaNI7gqyJoL00PgnDkJTqOPABWF0J2KgkOVgqILrFYAYBHj5/spckuo0goVE+YIE1U33jl5KhhdRwAJOg17gueNWjVk58rm+3IsDcQVqV6/ZdabG2o0WLQxrGH2O0CYj8TDdzTy1PKFx7tu0jo26XLA6uDDnAMdIc4MflAIDHG7iT7JgGN9baLqqTQwBrQAAIAHBA0MeHmGkw0RBDYuQbR3egV3Wd3kttrGoX3M9xL4qCg76lMXn6/uhm1eY9Uxqdy6jnCDUUes+voIY1O5Qc/6lMQWav1dQNRCtfP8AdSzIGX50kPmSSsKBGvU+sWeK3NWNrc1zm4aKiXXIQVx9SpCsEwCC6dHQVFxcfaa13PRw8QqjGxSg7FAqLGvI3qN8njyN/VVveDrknjlew+YlKXJdY7iEATFYx7QPLrGn0qNUxJ/CT/8AM+5/wVGcnUNKYx+UIAJbTj8Dv6B8AFIzsx/g35uQo7lIE/lP9SBltVriD2HCQdco1HelSr1suWQWgmGlwIniInzUOsI/AfOU33gfxN8B8lnKEZdSlJroFO6SxFu0ABo1th7vcqHte92aobwBJ5CBqmBJ0e099ipZHcPJxSWlFdENzb6l4Y0auHu9Y+KsFRo28YPyhChsbO9D71JrgOXhHuWhAQahO3p/ZW0NYOh53HMBCg93kFfRg2uDtEn0CibSVsaVh1LC6nWNiII7+IVnXR4n1iSCe4T9SlTxIALSDIA22EAxI5mLn4IB75IAguEnKLmJA3IG3u3F/B3GtPUlRrhQS9gcQYNyBvrFxMxKGER/efq4WlhmtAa030ibm0fP62q6RwOa7BzIsMpiw0nxPwXZtN8uITfJEtP1Az9WcfddYGO6Ma9+aHZjZwl4BItdvhuFrOY4Wyn0+IWD0HjDUr12vMEOlulgOy4RHIabldmu00mmXppp00bnROHYGua0AGNtCRfSSPd3K13P3g+9QoTnBO97e+NANVZUcQSLDkAnttR04i1oLqRnh/sH+4KJt9D/AGymNYbz5qLqg4DxJXXkznxGcTz8Afi1Qc/6+oTO/kCi1onWeTQqzFiSNTifVPn4HyhH4jAsFMvbc2O3Hj46dyFw+HzDhOwEkaiY1ifdqsI7vTlHJPgvwpJ0OGOOjSfruSROV59lsjYnX3JLh96R7Gnl2coCpByF802Yr0CQwVCp9aeSCDlIPQAXn5BS6w8EIKpUxWKLEEjEFSGK5IdtdWsew62Pdbzn4JWOi0YkcFMVm80zsGYnW2ax1b+ZvEcdxuqBHLxUqafQdBXZOjimynZyqNGQS3a7m7gcRxb7vVU5kKVhRoAVMuYQQDBG4nQnkVD727cBWYZxpVjTceyTkcf4XaO/0nwQ9as9ji1wu0wbKI6qbq/mv0G4l9OrTdZwynY7ePDvUXhoJBLmkahD/euICIzteyYuyAf0EwPIkDucOCblT+QUO2NqnmnLnfmBQhDeaYsHFWIKLzuPJJtYi4JCFjmmL+aOoG3gcZBDXXvLtQB3AQNJvOxstAU2OcYi+Xs2tcvBDhcamJJ9ZOHhgSxxsQMueTuSIsL308AtTC1ZBEwGkyZgEuIIMnaXCNbNG5C8Lc6ajNnVD4lyE4tmaSxzRBlxBmCNSRGl9SPgiaT3FsS3PFiIElkaeF/A+ObWy2LM02JLSAS4C228O8RttbQqkEnKWwZGYj9QLRaPa0Ox5QuNx4slqnZrUnB0OcJM3M6XIvbs7bfNeW42kcPjO0QD1r80EEZXOIBvxkmO5elUKgcCDEHXjBHYcAdbA3vMFZPSn2Yo1agql0E+3fMwgCzwDoQI0IAtvY9W23CTxkVeSQPgKDakB2s2ynKe+BZwWlg+gWuqOe6o7UA0x7IgRuDrG0bo132Sp5C6nlDALCq6RI3ABET3n4KP2fD2ufTcHDKB7QMcshdeNdCdl2OTSuLNIxTdNF1boCnG/fceqG//AD4/MQts1OIB+uEJutHD0HuWa19Rf6mbPSg/QxmdAtHM81YMC2eBG4A37vFajY8/D0VoZ4c1LnKXVjUIrojF6qIiTzmB8k5wLc0iQ7WeFvRalWnMyRPFUNwxJMW5hRQ6TA/ugG4P8oSRTuj3fmHn+ySVD4PJA9TDkOCrGuXuWeRRcCrGRxg+iqpsJvoOJMDwnXwVgDBq8n9LZ/1FqTmh0TDDtfuumVlJlM/jcOZY2PEh60sN0c6qIa5lTLMFru13gOAzDks5a0Y9RqLZlBX0Kobqxrv1ZvTK4KdfDdX7QJjfQd0a+anQeTfKA380lvqNT3ApPUUlx0/YaTNXo4sqsyMDqbmkvY4OzhrgO1A9oAjvEgbqjFYd2XrqZaR+PJdp/iA25tIt3Ijo4U82ZlWoXNgtpyG5zvle8XH8oRznMdUPVt6p+oGZsP4h4aIAuRMEGN4C8ueq9PUuPTrT+t3zT78pc/M0rgCwDAe0QGEtHabEEOGbM1uzmkXAs4BwUWUBngsbZ7W1GAXBcQGvpuA9h0iJteOCPqYHLhzVYDLCx+VpmMpghu5ZD3+Y4psBRmozK5uem4ZRMF1BxnKRuGzY8o2CXmX+Pva+/p/4hUAdOUiatgCSHEAa2qPAgb2AS6UwzqhFRoJLmtLm7zliw30IjWxVvT1DMzNB7LS5p2I614qNnjdh7mlTk1KFJ5ccxY6NyTScdJs45Q4QdQSrjruMNOXa4v8A5V/9L9hNGExuYgASSYA5rV6HwYqGJhxlpbs+m8RIOmZpvFpgRcXnh6WdxqalrHkPkjtxla15PMyCe0IgyIKownRWXKasySOrpgw4tm9R5/C0QeZIMRquue4jOLV1/YKNAGIwxbl1kgyOYe5pHoEK4ldX07SbVDqo0BY8NAy9nEUm1ATEyAQ+dDr3rN6MrYekQ+o2rUfF2QxtPtdki5JqWceGy00txlF8c9icTFuicXgn035TBloe0jQtczONd4Wh0jSbUxMMMio7OCARDHXAg76+iI6ZwtRlSkWglopt8mucMpnWzR5qXuviil6pvkMQHoclzcQ3/wBLnDvpua8e5WdC1jVbld2mhwAgZQHRcA7nLmPK53EbvQ/RrchtlLXOb+plQtGpvHYMaxmWZ9m6gcQ72SczermWw0Q430N2anxJK87W1lNya+/ujfT4NczlcGDtZS1ptmLjZkWIgO7+O4QbaDml0uGQERo5zgLHcW2BJmRoVvM0bFgIMcXNttrwQ78NnOUuzXkTc7kgTvlc5cy1FRUuTPwz2EZZc0AhzHmG5Rob7amQY37ldgcd24giM0gQcj2mKjDz7U7gZbc63Ur5S3tCMjhYOMj2bwHRNovorBmZlhjJBMkWzU8pJeJkl1x2ZtmIvopaTM11NGliA+P8QiBq12oabTrEk7o/DV2x2nOmYvljY7AXtryWV1gESDp2S3hrEW/LPirPvLY7R1kidREnVoGv1C1hJpcPg640lZsZgTt3GxjiCU7msBF/AgX+SzHNOpyuiLjed9Pcn6zYuI5yI9RK2TNA6owXOvC8R+mNNNE1J5NkHhmkfimNANhyBVjjHGePZA807AL6onWO/bxCT6Y/eI+CHp4lxFojvnRSLnXvP1yVWIlbl5JIY1iOPkUkrCjxdpVrXAcztw7zx7kkl7DPLQnVCbkyVZSbaSYGg1ufBJJJjRYKjd5d5NHhYotzO23I2ZAcx2YgxsbmxsfJJJY6rwXA1ydHTxFR1IjFUpZlEVMzS+Du6PaiNde9YuM6ObSdDqjr+zDAZB0mXj3JJLztvrSc6XCd9P8AJbQThuii6Ink4gD3OK0sZg3FtN7zNWkZ/XTa6Tfjc68+KSS5txuZ5fpZUopI0OicXUbVdTpgD2gWn2ZaxxDmidw2CDqT3oTpJjW4ijVaIGZjctrXm3hISSWcZtONfNfRf2QgjBY0AVAfZAeAeFQNdUtvDgXA8wCqKLM2HowZNJ4c/NsO2TprY/C6SSU+Ony/h/2C6F2EYKILXCAJP5pkua2eM5Wnln5LP64v65zrvyWdEAMqGA2P4QDH1KSVxk8XL14/lf2K/QlgH/4LHZi3MKTC25ksfWYI4WfTPffZU4lrGVQHMDmhmYR+RtiHTtZ1hG3Ep0l2f7kl+v0oSYazHjLmrS2A0tLD2QKjGmm5zW5ZsYiCUH0ngnNp4aTOXrW3uSyesaD4EhJJReDVd3/H+WXI3cHRdTp022ktAkE3yuLWTawho/qKh0dRdD5ic1VzYES13sg8DFzaJHmkl5s5vJsadMIwZLb6gBpvtM2twlnqrQ2HzHba2Y1ALpDNbbT3hOkq6NjKR0S3rA6mcoJJe3VpJA7RboTcqgVQamUEybgbTIyz4nyJE6EMkjSk5N32EW4Oo1pNPYXEzYNEkA32A2M5R3o+ngGEFxLTAvmBNiYBFrHu4dySS6YunR0wb6AlOiWSGwQNLk7zuAdJE6wLqbC4QdBLo33gg+MfNJJaRXqaQ6BdCHSeO1rHuKk2CSCCL62i14iUkloiicGbfXFVtrX1v3JJIAjVq3N3jkMseEpJJJWI/9k=">
            <a:hlinkClick r:id="rId3"/>
          </p:cNvPr>
          <p:cNvSpPr>
            <a:spLocks noChangeAspect="1" noChangeArrowheads="1"/>
          </p:cNvSpPr>
          <p:nvPr/>
        </p:nvSpPr>
        <p:spPr bwMode="auto">
          <a:xfrm>
            <a:off x="28575" y="-1790700"/>
            <a:ext cx="5600700" cy="3733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4" name="Picture 2" descr="http://www.runforthestars.com/images/start.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9468" y="2973321"/>
            <a:ext cx="5448796" cy="3191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278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6075" y="2708920"/>
            <a:ext cx="4333957" cy="2016224"/>
          </a:xfrm>
        </p:spPr>
        <p:txBody>
          <a:bodyPr>
            <a:normAutofit fontScale="90000"/>
          </a:bodyPr>
          <a:lstStyle/>
          <a:p>
            <a:pPr algn="ctr"/>
            <a:r>
              <a:rPr lang="en-GB" dirty="0">
                <a:latin typeface="Comic Sans MS" pitchFamily="66" charset="0"/>
              </a:rPr>
              <a:t>Pam must </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be </a:t>
            </a:r>
            <a:r>
              <a:rPr lang="en-GB" dirty="0">
                <a:latin typeface="Comic Sans MS" pitchFamily="66" charset="0"/>
              </a:rPr>
              <a:t>tired</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4</a:t>
            </a:r>
          </a:p>
        </p:txBody>
      </p:sp>
      <p:pic>
        <p:nvPicPr>
          <p:cNvPr id="12" name="Picture 2" descr="http://us.cdn2.123rf.com/168nwm/ostill/ostill1210/ostill121000547/16031684-one-caucasian-woman-runner-jogger-tired-breathless-in-silhouette-studio-isolated-on-white-background.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2492896"/>
            <a:ext cx="2160240"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33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5</a:t>
            </a:r>
          </a:p>
        </p:txBody>
      </p:sp>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343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68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14" name="Picture 1"/>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t="13438"/>
          <a:stretch/>
        </p:blipFill>
        <p:spPr bwMode="auto">
          <a:xfrm>
            <a:off x="4932040" y="2335209"/>
            <a:ext cx="2592288" cy="3402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ounded Rectangular Callout 14"/>
          <p:cNvSpPr/>
          <p:nvPr/>
        </p:nvSpPr>
        <p:spPr>
          <a:xfrm>
            <a:off x="949333" y="2695178"/>
            <a:ext cx="3600400" cy="2736303"/>
          </a:xfrm>
          <a:prstGeom prst="wedgeRoundRectCallout">
            <a:avLst>
              <a:gd name="adj1" fmla="val 77932"/>
              <a:gd name="adj2" fmla="val -38452"/>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900" spc="-100" dirty="0">
                <a:solidFill>
                  <a:srgbClr val="675E47"/>
                </a:solidFill>
                <a:latin typeface="Comic Sans MS" pitchFamily="66" charset="0"/>
                <a:ea typeface="+mj-ea"/>
                <a:cs typeface="+mj-cs"/>
              </a:rPr>
              <a:t>Please can </a:t>
            </a:r>
            <a:br>
              <a:rPr lang="en-GB" sz="5900" spc="-100" dirty="0">
                <a:solidFill>
                  <a:srgbClr val="675E47"/>
                </a:solidFill>
                <a:latin typeface="Comic Sans MS" pitchFamily="66" charset="0"/>
                <a:ea typeface="+mj-ea"/>
                <a:cs typeface="+mj-cs"/>
              </a:rPr>
            </a:br>
            <a:r>
              <a:rPr lang="en-GB" sz="5900" spc="-100" dirty="0">
                <a:solidFill>
                  <a:srgbClr val="675E47"/>
                </a:solidFill>
                <a:latin typeface="Comic Sans MS" pitchFamily="66" charset="0"/>
                <a:ea typeface="+mj-ea"/>
                <a:cs typeface="+mj-cs"/>
              </a:rPr>
              <a:t>we stop?</a:t>
            </a:r>
            <a:endParaRPr lang="en-GB" dirty="0"/>
          </a:p>
        </p:txBody>
      </p:sp>
    </p:spTree>
    <p:extLst>
      <p:ext uri="{BB962C8B-B14F-4D97-AF65-F5344CB8AC3E}">
        <p14:creationId xmlns:p14="http://schemas.microsoft.com/office/powerpoint/2010/main" val="3881140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a:t>6</a:t>
            </a:r>
          </a:p>
        </p:txBody>
      </p:sp>
      <p:pic>
        <p:nvPicPr>
          <p:cNvPr id="7" name="Picture 1"/>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t="13438"/>
          <a:stretch/>
        </p:blipFill>
        <p:spPr bwMode="auto">
          <a:xfrm>
            <a:off x="1619672" y="2357161"/>
            <a:ext cx="2592288" cy="3402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ounded Rectangular Callout 10"/>
          <p:cNvSpPr/>
          <p:nvPr/>
        </p:nvSpPr>
        <p:spPr>
          <a:xfrm>
            <a:off x="4517594" y="2690458"/>
            <a:ext cx="3600400" cy="2736303"/>
          </a:xfrm>
          <a:prstGeom prst="wedgeRoundRectCallout">
            <a:avLst>
              <a:gd name="adj1" fmla="val -71629"/>
              <a:gd name="adj2" fmla="val -4481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900" spc="-100" dirty="0">
                <a:solidFill>
                  <a:srgbClr val="675E47"/>
                </a:solidFill>
                <a:latin typeface="Comic Sans MS" pitchFamily="66" charset="0"/>
                <a:ea typeface="+mj-ea"/>
                <a:cs typeface="+mj-cs"/>
              </a:rPr>
              <a:t>No, keep running.</a:t>
            </a:r>
            <a:endParaRPr lang="en-GB" dirty="0"/>
          </a:p>
        </p:txBody>
      </p:sp>
    </p:spTree>
    <p:extLst>
      <p:ext uri="{BB962C8B-B14F-4D97-AF65-F5344CB8AC3E}">
        <p14:creationId xmlns:p14="http://schemas.microsoft.com/office/powerpoint/2010/main" val="1308011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7" name="Picture 1"/>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t="13438"/>
          <a:stretch/>
        </p:blipFill>
        <p:spPr bwMode="auto">
          <a:xfrm>
            <a:off x="1619672" y="2357161"/>
            <a:ext cx="2592288" cy="3402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ounded Rectangular Callout 10"/>
          <p:cNvSpPr/>
          <p:nvPr/>
        </p:nvSpPr>
        <p:spPr>
          <a:xfrm>
            <a:off x="4517594" y="2690458"/>
            <a:ext cx="3600400" cy="2736303"/>
          </a:xfrm>
          <a:prstGeom prst="wedgeRoundRectCallout">
            <a:avLst>
              <a:gd name="adj1" fmla="val -71629"/>
              <a:gd name="adj2" fmla="val -4481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900" spc="-100" dirty="0">
                <a:solidFill>
                  <a:srgbClr val="675E47"/>
                </a:solidFill>
                <a:latin typeface="Comic Sans MS" pitchFamily="66" charset="0"/>
                <a:ea typeface="+mj-ea"/>
                <a:cs typeface="+mj-cs"/>
              </a:rPr>
              <a:t>We can win the race.</a:t>
            </a:r>
            <a:endParaRPr lang="en-GB" dirty="0"/>
          </a:p>
        </p:txBody>
      </p:sp>
    </p:spTree>
    <p:extLst>
      <p:ext uri="{BB962C8B-B14F-4D97-AF65-F5344CB8AC3E}">
        <p14:creationId xmlns:p14="http://schemas.microsoft.com/office/powerpoint/2010/main" val="4101103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0653" y="1124077"/>
            <a:ext cx="7543800" cy="1584176"/>
          </a:xfrm>
        </p:spPr>
        <p:txBody>
          <a:bodyPr>
            <a:normAutofit/>
          </a:bodyPr>
          <a:lstStyle/>
          <a:p>
            <a:pPr algn="ctr"/>
            <a:r>
              <a:rPr lang="en-GB" dirty="0">
                <a:latin typeface="Comic Sans MS" pitchFamily="66" charset="0"/>
              </a:rPr>
              <a:t>Pam is in pain</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10" name="Picture 2" descr="http://us.cdn2.123rf.com/168nwm/ostill/ostill1210/ostill121000547/16031684-one-caucasian-woman-runner-jogger-tired-breathless-in-silhouette-studio-isolated-on-white-background.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2618138"/>
            <a:ext cx="2160240"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860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1280</TotalTime>
  <Words>189</Words>
  <Application>Microsoft Office PowerPoint</Application>
  <PresentationFormat>On-screen Show (4:3)</PresentationFormat>
  <Paragraphs>44</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9 reading CVC and Dolch list words in sentences </vt:lpstr>
      <vt:lpstr>Bob and Pam are fit.</vt:lpstr>
      <vt:lpstr>They  run outside.</vt:lpstr>
      <vt:lpstr>They ran in a race. </vt:lpstr>
      <vt:lpstr>Pam must  be tired.</vt:lpstr>
      <vt:lpstr>PowerPoint Presentation</vt:lpstr>
      <vt:lpstr>PowerPoint Presentation</vt:lpstr>
      <vt:lpstr>PowerPoint Presentation</vt:lpstr>
      <vt:lpstr>Pam is in pain.</vt:lpstr>
      <vt:lpstr>Her feet  hurt.</vt:lpstr>
      <vt:lpstr>Bob wins  the race.</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83</cp:revision>
  <dcterms:created xsi:type="dcterms:W3CDTF">2013-07-18T10:55:53Z</dcterms:created>
  <dcterms:modified xsi:type="dcterms:W3CDTF">2013-11-28T17:51:49Z</dcterms:modified>
</cp:coreProperties>
</file>