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3" r:id="rId8"/>
    <p:sldId id="264" r:id="rId9"/>
    <p:sldId id="265" r:id="rId10"/>
    <p:sldId id="266" r:id="rId11"/>
    <p:sldId id="267" r:id="rId12"/>
    <p:sldId id="269"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78" y="-6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22/11/2013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22/11/2013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22/11/2013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22/11/2013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22/11/2013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22/11/2013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22/11/2013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22/11/2013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smtClean="0"/>
              <a:t>Week 8</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SICK</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smtClean="0">
                <a:latin typeface="Comic Sans MS" pitchFamily="66" charset="0"/>
              </a:rPr>
              <a:t>Sick</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CALLED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called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Called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WENT</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went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Went</a:t>
            </a:r>
            <a:r>
              <a:rPr lang="en-GB" dirty="0" smtClean="0">
                <a:latin typeface="Comic Sans MS" pitchFamily="66" charset="0"/>
              </a:rPr>
              <a:t> </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TENT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tent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Tent</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FISH</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Fish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FISHING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fishing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Fishing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DOG</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dog</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Dog</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VET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vet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Vet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475D0124-906B-4F8E-800A-DCDDB3918664}">
  <ds:schemaRefs/>
</ds:datastoreItem>
</file>

<file path=docProps/app.xml><?xml version="1.0" encoding="utf-8"?>
<Properties xmlns="http://schemas.openxmlformats.org/officeDocument/2006/extended-properties" xmlns:vt="http://schemas.openxmlformats.org/officeDocument/2006/docPropsVTypes">
  <Template>Adjacency</Template>
  <TotalTime>123</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8 Dolch &amp; CVC words </vt:lpstr>
      <vt:lpstr>WENT  went  Went </vt:lpstr>
      <vt:lpstr>TENT  tent  Tent</vt:lpstr>
      <vt:lpstr>FISH  fish  Fish</vt:lpstr>
      <vt:lpstr>NET  net  Net</vt:lpstr>
      <vt:lpstr>FISHING  fishing  Fishing</vt:lpstr>
      <vt:lpstr>DOG  dog  Dog</vt:lpstr>
      <vt:lpstr>WET  wet  Wet</vt:lpstr>
      <vt:lpstr>VET  vet  Vet</vt:lpstr>
      <vt:lpstr>SICK  sick  Sick</vt:lpstr>
      <vt:lpstr>CALLED  called  Called</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22</cp:revision>
  <dcterms:created xsi:type="dcterms:W3CDTF">2013-07-18T10:55:53Z</dcterms:created>
  <dcterms:modified xsi:type="dcterms:W3CDTF">2013-11-22T08:09:53Z</dcterms:modified>
</cp:coreProperties>
</file>