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0" y="-10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13/11/2013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13/11/2013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13/11/2013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13/11/2013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13/11/2013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13/11/2013</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13/11/2013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7</a:t>
            </a:r>
            <a:r>
              <a:rPr lang="en-GB" dirty="0" smtClean="0"/>
              <a:t/>
            </a:r>
            <a:br>
              <a:rPr lang="en-GB" dirty="0" smtClean="0"/>
            </a:br>
            <a:r>
              <a:rPr lang="en-GB" dirty="0" smtClean="0"/>
              <a:t>Dolch &amp; CVC words</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AWAY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away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Away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RAT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Rat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cat</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Cat</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BLACK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Black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BROWN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Brown</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back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Back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HOME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home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Home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fat</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Fat</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OF</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of</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Of</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65</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7 Dolch &amp; CVC words </vt:lpstr>
      <vt:lpstr>CAT  cat  Cat</vt:lpstr>
      <vt:lpstr>BLACK  black  Black</vt:lpstr>
      <vt:lpstr>BROWN  brown  Brown</vt:lpstr>
      <vt:lpstr>HAT  hat  Hat</vt:lpstr>
      <vt:lpstr>BACK  back  Back</vt:lpstr>
      <vt:lpstr>HOME  home  Home</vt:lpstr>
      <vt:lpstr>FAT  fat  Fat</vt:lpstr>
      <vt:lpstr>OF  of  Of</vt:lpstr>
      <vt:lpstr>AWAY  away  Away</vt:lpstr>
      <vt:lpstr>RAT  rat  Rat</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15</cp:revision>
  <dcterms:created xsi:type="dcterms:W3CDTF">2013-07-18T10:55:53Z</dcterms:created>
  <dcterms:modified xsi:type="dcterms:W3CDTF">2013-11-13T17:34:23Z</dcterms:modified>
</cp:coreProperties>
</file>