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9" r:id="rId5"/>
    <p:sldId id="260" r:id="rId6"/>
    <p:sldId id="262" r:id="rId7"/>
    <p:sldId id="263" r:id="rId8"/>
    <p:sldId id="264" r:id="rId9"/>
    <p:sldId id="265" r:id="rId10"/>
    <p:sldId id="266" r:id="rId11"/>
    <p:sldId id="267" r:id="rId12"/>
    <p:sldId id="269"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90" y="-8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13/11/2013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13/11/2013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13/11/2013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13/11/2013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13/11/2013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13/11/2013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13/11/2013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a:t>
            </a:r>
            <a:r>
              <a:rPr lang="en-GB" dirty="0" smtClean="0"/>
              <a:t>7</a:t>
            </a:r>
            <a:r>
              <a:rPr lang="en-GB" dirty="0" smtClean="0"/>
              <a:t/>
            </a:r>
            <a:br>
              <a:rPr lang="en-GB" dirty="0" smtClean="0"/>
            </a:br>
            <a:r>
              <a:rPr lang="en-GB" dirty="0" smtClean="0"/>
              <a:t>Dolch &amp; CVC words</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TAP</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tap</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Tap</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NAP</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nap</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smtClean="0">
                <a:latin typeface="Comic Sans MS" pitchFamily="66" charset="0"/>
              </a:rPr>
              <a:t>Nap</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NAME </a:t>
            </a: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
            </a:r>
            <a:br>
              <a:rPr lang="en-GB" dirty="0" smtClean="0">
                <a:latin typeface="Comic Sans MS" pitchFamily="66" charset="0"/>
              </a:rPr>
            </a:br>
            <a:r>
              <a:rPr lang="en-GB" dirty="0" err="1" smtClean="0">
                <a:latin typeface="Comic Sans MS" pitchFamily="66" charset="0"/>
              </a:rPr>
              <a:t>name</a:t>
            </a:r>
            <a:r>
              <a:rPr lang="en-GB" dirty="0" smtClean="0">
                <a:latin typeface="Comic Sans MS" pitchFamily="66" charset="0"/>
              </a:rPr>
              <a: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Name</a:t>
            </a:r>
            <a:r>
              <a:rPr lang="en-GB" dirty="0" smtClean="0">
                <a:latin typeface="Comic Sans MS" pitchFamily="66" charset="0"/>
              </a:rPr>
              <a:t> </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COOK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cook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Cook</a:t>
            </a:r>
            <a:r>
              <a:rPr lang="en-GB" dirty="0" smtClean="0">
                <a:latin typeface="Comic Sans MS" pitchFamily="66" charset="0"/>
              </a:rPr>
              <a:t> </a:t>
            </a:r>
            <a:r>
              <a:rPr lang="en-GB" dirty="0" smtClean="0"/>
              <a:t> </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PANS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pans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Pans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BROWN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brown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Brown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BLACK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black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Black</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BREAD</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bread</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Bread</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HAVE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have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Have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CAP</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cap</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Cap</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475D0124-906B-4F8E-800A-DCDDB3918664}">
  <ds:schemaRefs/>
</ds:datastoreItem>
</file>

<file path=docProps/app.xml><?xml version="1.0" encoding="utf-8"?>
<Properties xmlns="http://schemas.openxmlformats.org/officeDocument/2006/extended-properties" xmlns:vt="http://schemas.openxmlformats.org/officeDocument/2006/docPropsVTypes">
  <Template>Adjacency</Template>
  <TotalTime>95</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7 Dolch &amp; CVC words </vt:lpstr>
      <vt:lpstr>NAME   name   Name </vt:lpstr>
      <vt:lpstr>COOK  cook  Cook  </vt:lpstr>
      <vt:lpstr>PANS  pans  Pans</vt:lpstr>
      <vt:lpstr>BROWN  brown  Brown</vt:lpstr>
      <vt:lpstr>BLACK  black  Black</vt:lpstr>
      <vt:lpstr>BREAD  bread  Bread</vt:lpstr>
      <vt:lpstr>HAVE  have  Have</vt:lpstr>
      <vt:lpstr>CAP  cap  Cap</vt:lpstr>
      <vt:lpstr>TAP  tap  Tap</vt:lpstr>
      <vt:lpstr>NAP  nap  Nap</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18</cp:revision>
  <dcterms:created xsi:type="dcterms:W3CDTF">2013-07-18T10:55:53Z</dcterms:created>
  <dcterms:modified xsi:type="dcterms:W3CDTF">2013-11-13T14:39:40Z</dcterms:modified>
</cp:coreProperties>
</file>