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sldIdLst>
    <p:sldId id="256" r:id="rId3"/>
    <p:sldId id="278" r:id="rId4"/>
    <p:sldId id="284" r:id="rId5"/>
    <p:sldId id="279" r:id="rId6"/>
    <p:sldId id="280" r:id="rId7"/>
    <p:sldId id="285" r:id="rId8"/>
    <p:sldId id="281" r:id="rId9"/>
    <p:sldId id="283" r:id="rId10"/>
    <p:sldId id="282" r:id="rId11"/>
    <p:sldId id="286" r:id="rId12"/>
    <p:sldId id="28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31" autoAdjust="0"/>
  </p:normalViewPr>
  <p:slideViewPr>
    <p:cSldViewPr>
      <p:cViewPr varScale="1">
        <p:scale>
          <a:sx n="55" d="100"/>
          <a:sy n="55" d="100"/>
        </p:scale>
        <p:origin x="-90" y="-7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13/11/2013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13/11/2013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13/11/2013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13/11/2013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13/11/2013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13/11/2013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7</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128792"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The cat came back</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9</a:t>
            </a:r>
            <a:endParaRPr lang="en-GB" sz="4000" dirty="0"/>
          </a:p>
        </p:txBody>
      </p:sp>
      <p:pic>
        <p:nvPicPr>
          <p:cNvPr id="11" name="Picture 2" descr="http://farm2.staticflickr.com/1261/5149256361_182b5bb24e_z.jpg"/>
          <p:cNvPicPr>
            <a:picLocks noChangeAspect="1" noChangeArrowheads="1"/>
          </p:cNvPicPr>
          <p:nvPr/>
        </p:nvPicPr>
        <p:blipFill rotWithShape="1">
          <a:blip r:embed="rId3">
            <a:extLst>
              <a:ext uri="{28A0092B-C50C-407E-A947-70E740481C1C}">
                <a14:useLocalDpi xmlns:a14="http://schemas.microsoft.com/office/drawing/2010/main" val="0"/>
              </a:ext>
            </a:extLst>
          </a:blip>
          <a:srcRect t="18351" b="15978"/>
          <a:stretch/>
        </p:blipFill>
        <p:spPr bwMode="auto">
          <a:xfrm flipH="1">
            <a:off x="1475656" y="3120401"/>
            <a:ext cx="5688632" cy="3088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7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One cat ate a rat.</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9</a:t>
            </a:r>
            <a:endParaRPr lang="en-GB" sz="4000" dirty="0"/>
          </a:p>
        </p:txBody>
      </p:sp>
      <p:pic>
        <p:nvPicPr>
          <p:cNvPr id="7" name="Picture 2" descr="http://1.bp.blogspot.com/-HAwrOtCOfjI/TicW2TVWNlI/AAAAAAAAHks/vQU7OKPrYVk/s1600/cillablackca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170571"/>
            <a:ext cx="4680520" cy="2922725"/>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2843" y="3825469"/>
            <a:ext cx="2463379" cy="2267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30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Pat has four cats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1</a:t>
            </a:r>
            <a:endParaRPr lang="en-GB" sz="4000" dirty="0"/>
          </a:p>
        </p:txBody>
      </p:sp>
      <p:pic>
        <p:nvPicPr>
          <p:cNvPr id="2" name="Picture 2" descr="ANd9GcQh3BClfoBY3yxsI2cvoAcwSqIT4W2WZ_tU1jPE3Xt_JMxcGQWp"/>
          <p:cNvPicPr>
            <a:picLocks noChangeAspect="1" noChangeArrowheads="1"/>
          </p:cNvPicPr>
          <p:nvPr/>
        </p:nvPicPr>
        <p:blipFill>
          <a:blip r:embed="rId3">
            <a:extLst>
              <a:ext uri="{28A0092B-C50C-407E-A947-70E740481C1C}">
                <a14:useLocalDpi xmlns:a14="http://schemas.microsoft.com/office/drawing/2010/main" val="0"/>
              </a:ext>
            </a:extLst>
          </a:blip>
          <a:srcRect l="24084" t="43167" r="15182"/>
          <a:stretch>
            <a:fillRect/>
          </a:stretch>
        </p:blipFill>
        <p:spPr bwMode="auto">
          <a:xfrm>
            <a:off x="899591" y="3245713"/>
            <a:ext cx="2252764"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4" descr="data:image/jpeg;base64,/9j/4AAQSkZJRgABAQAAAQABAAD/2wBDAAkGBwgHBgkIBwgKCgkLDRYPDQwMDRsUFRAWIB0iIiAdHx8kKDQsJCYxJx8fLT0tMTU3Ojo6Iys/RD84QzQ5Ojf/2wBDAQoKCg0MDRoPDxo3JR8lNzc3Nzc3Nzc3Nzc3Nzc3Nzc3Nzc3Nzc3Nzc3Nzc3Nzc3Nzc3Nzc3Nzc3Nzc3Nzc3Nzf/wAARCADVAO0DASIAAhEBAxEB/8QAHAAAAgIDAQEAAAAAAAAAAAAAAwUEBgABAgcI/8QARhAAAgEDAwEGAQgHBQYHAQAAAQIDAAQREiExBQYTIkFRYXEUMoGRkpPB4RYjNEJSobEHM1SC0RUkU2Jygxc1Q0RVY6Lx/8QAGQEAAwEBAQAAAAAAAAAAAAAAAQIDAAQF/8QAIREAAgICAgMBAQEAAAAAAAAAAAECEQMhEjETQVEiMmH/2gAMAwEAAhEDEQA/AJRklycyOP8AOaLaXMsUynvH2P8AEahtqJyK3Eru4Necm7PUaVHsHSpe+sYnzklalqCCfSq12SvybdbaQHK8GrMM13xejzZKmbrKysphTKHONUZHtRK5kBKnFYxU+qo4zgt8cmqzdiRWP6x/tGrr1BGLEkA5qtX0GslQABRlHkiuKVFdkkfP96/2jWlaQ5xLJt/zmjXMOCfLBodsi6wHwRzg1wyh+qO5NNGtU2N5Hx/1GtF5gdpXH+Y0W6whLRjbzHrXAdZBlaSUWtGTOe/lPMj/AGzXayyeUr/aNaWPJ8vhRRD7UqVhtHGuXzeT7RrYLnbvJPtmi9zgc4rgKc5A2HnRqgWZpk8pX+2a2O9HMj4/6jXWpF2YEtjgbmiwFZVJClSDjBNMkCwOqUcSSfaNFV5th3jn/MakiHC5Kitd0KdRFbsGO8/4j/aNdHXn57/aNdqgA53regkbGjQLBfrB/wCo/wBo1pjJ/wAR/tGiqhFY7BSAcZ9KYFgMuN9b/aNb/WE57x/tGi6kP7uK1ozwaZGsAXl/4j/aNOezyuflGXcnw/vH3pa0JIxzimfZ5SrXA3/d5+mqRJsqSqc/TTnpNpGzBpBk+QNLYjqIAA+OOae9LyrD/XFSwY1dsfNN0Wjo8UcZBVRk7bVM7QdYt+hdNe+u1kZFKoEjGWZmOAADiovTToZdPhPBO9Q/7Soi/ZC7lVdTW7RzjH/K4yfqzXW0rOLsD/4hdCFm9w73SSJ863a3bvPo8j8c0To/9oXZzqrKkd73ErSCMRXK6GJPHtv8a8SurmUymTgg7qKk2Nt0q7i7zQ4lzl0DYANNUTOLR9HBga1IfCcc15F0DtjL0TERaW5tRssMkg8PwYjPlxxT8/2lQsMDp2nI2L3Cgf0pXB+gWWHqs0NrA9xdSrDDGCzu5wFHvVBXtvZ3l73cFlObcsFE7kAnPB08gfE59qqfbztpP2jnjtYcRWUJyURiRK/qfUDyHxNRuzqu9xDCoBDyKP51ulRSEfZ6PeQDUTpxk0pulNuC4zin8/J9KWXqFoH0DLciufJHZ045VoUC6DodR/nzUcXLW0hLRlkPlxQbeJZmMjE6ydhnAFTHgXSrSAuPPeozeiq7JVtc28i5Jw3pq86lJIh4bf0zUNYbdJVSNFLBNZJ/pQUurYTygnJ07KPWgnRnsYSzppzrGPaoct8rN3cJDEctnZf9ai31qSrrFMxKDxDNQYGMYOoYI5pGx4xH0BABIOWPr5mpkSd2oABzyT6moXSVD/rmGw2UfjTZVjb1FMkJJ06NI5xjeiq3qK0LcDdSCK5AK5p0LoMVU+1c6McGuNRb90n4VmtgabQjO9P0GhNbnOQ2T70ZXzyK68JNFIxDaMjkVobcGpmjJ2NcmIfvCiawCuRydqadDYFrjAHC/jS9oVxsan9CQ6rjG/zfxorsDqisW6/A0+6cACuxzSe3i3yBTqw1K2FPI9abEqFyOyy9OfTgEDPByd6ZX1uLvp1xbuPDLC0ZBGeQRSnppIZAwLZ2O/NS+0HVB0rpE064EoQ92Cf3vKrNWzlPmS6u2ASJjugCnPORsf51zDcsHJQ4Pqa11C3CzM2osScsT5nzNa+TskPelCUOwbG2aLZSmTxcPoXWSST61FuruQAhW2PlQDISeaESS4BGcULNQEyafJv9atf9nbNP2itUGcKS2fTAqszwNGQJFZc74I8qedjrgWPW7eeP5obS2/INYPS0eyTRtkkDYcVDeNCr94MKFOTXdr1OG8Jj3V/ME81z1EBbSbDY8OAcVPIUg7KlIXjysKgKDgu3A9qG11KsRAl1eHwDAxq96Pc3VvCBCAXOOVGcUudHDFohtzuNq5bpnRVqifa3XfmVVZDLEoDMh8PwqOwEVxr5dsYocUsqSKFChW/cUYya46n3qHvEByBx70smntDxgws95Gt00AZ5JZOQo2253rqMwzxDSzL/ANQpPFKVXLI5duRnA3pv02KS4Ru9KgH5oAwB8KSTTGSkuyydNtwllGIySMbsfM1JAYc0Dp8TJaxqT5cVK0HH4VSyTNKxOcnatqxAwc/A1g+FEEYZc5A9qZCm1YY4xWzgnk0NkK1oMeTTChCpAyozWaiORWkfBomoGtdBNKxI9PceddB28xmudI2wSKwggZFZOwUbZgw9KZdEGDN/l/GlmPamfRQMzD2X8adMVrRWLVWUjBxk8U/sZPAAQR6EbfSaQ2+eCcCnNnkqA2cHjG+apjBMsVoi6VbVkAZ4xXn/AG46wbtrmBH8MWAADmrH1TqC9Ps3YODIQdINeWtei7mu1kwNQOTnerdbOVK2IrhdYZTjP9aLY9Ye2txaS24ljVtSAnGD9VRpo3Dllfxe9dxQ6ikkgzk7kUumWox7dpEM5QBiSSq8Co9tdPZ3BYRJIrLghqa3lxFb26pgktvxSmUJjXg+LjNLIKVnHULx7qTW4GwCjSNhRukMRMGxwRxUF1YjYbGpMR7hVfggZOKKBRdIupfJOpwypICrge9W+7m72xwASzjOwOcV572WjW+6hAZWYrGCxXO21WvqnUJSDhgQeBUss0tD44OwSpCpVSFDZ/iyf5VJmtx3WFC78gUuYl4lLnA/pR7fqDReCQal+FQui5GEWXJAI08YPFcSREo+t254xz8TTeMwT7g6R6GhzfJY86pAfYGla0PGTsSwWhkDMwBA8vSiW8AilQqXznAyakm5XGi3Q4Y7k11DEIz3rEEjjap1RRsslnLH3OliqlR4s4GKPDJFKuqJgy55FVi6mHgYHZucU26DKFiKcKDkVRNMjKLSsad2PQVnd4O1EGltwazcDI496ahAegeefrrCABjGfjXRyTyMe1bC586NGANjPBHwroK3I496L3YrACOK1MwJmYV0G2onxFawp9qNGNA7eVMujEZm+C/jStgRuBkfGp/RGyZ8+i/jRQsuhJbpp+Zz7im0capCHc4ZRqZl8qXwxFcsr7CidXeROlTEouNOxxir4yc2UvtT1priWXSxKg4GarFlMf1pZjuDtWuozlsqCOcnFBtmzxkCnbEjE5juipIVVBHBKhj/ADrT3rOCJmY77EnJoNwuiQsR9VR5JNZPoKA3QwM/eqFOHjG+NqjXUxLeMcehrmC2V7YklizbsQuQgzt9JNLGkYSkEaQDjBOaFNm5US2f0ocs5I0gn3NB1MQdxmtMPOsLZd+wwXurqZ2+aoUU5vAG0MX0oTu2M4Hwqu9iXItLkAZ1Hk00ur0xRFTEGYbZrkybkdOPUbI3aBJHtbc2k0nydlDSMvhKsTsOd8DGcDHx5qFFH1Kwl0pOZoSudR3NSrXM0rRu/hXhc5ApxFAqKDsufM1pZKdUHgmrQra4u+71JAXyM532oMd71INpEaAn+MZptdQ6JT3ZOpkVlI8iNjQEuIbjIAWOcHDIdt/ahJOrSNFJumzqGW5cDvGC7bqoxUuOQCLDHjzqKsEjcgj3ojKFKrnYVztts6VFUdXL6REoPNA/209tKLe3IMgHiJ8vao/Wb6K0UzswxGvhGeW8qQ9HkaSXv3wSzZYnmr4cbbtkss0tI9W6fM09skh2LKDU0OwGG39aV9BkB6dbnGcoKaKQ2wo2TCK6HY7V2MY2O1BK4GTz5VtfhTKRg2Me4rWB51yMjzrZbHIpxTenPFZjG9bBBG5refqo0azg8Uw6MADNt5L+NQaZdGXJm+C/jTCsrsOwHGM+YovWX73pU6BsAodiSd6HbYLackj0HlUqRA8DABip2IQ808CUuzxZ9TTuCNgcVvSUwR5elTe0FubLrEyYAyc4znFRWZgAwGc0zCgc6lkzjNQO7ZpAq7FjimUr6YwPrFRUf9YjKcMDmhYaHv8Asj5BZrJGqXMoxhdB3Prud6qF/bS2t5JHMmlw2cemasR67dvLDrYLGjAnA+d8agdakguZlmiJZ2yWAXSo+AoJgcRSoIG45rmRvDtRpE0/vfRQZI/m4PnRsFF57JIsfT8qfEx39qY9UtGmtmeL+8G+PWonZ5AloBg+9O9WhMkb+ma4m92dSWqKvZh4pS0ykb77cU4W4RyCpJ01IlljkIVkA34Fc92jJ80IMnYVOcm2UjFIHLKTGjuAyq+G+Dbf1qudXnhaYGOY5UYGV/8Ayfem3V3iPTLmOJjrQLIWHkQRgVTL68nvZF1Ekj948muzBfDZzZGuRKt+ryqAFd1wd11Gu5OqXKjVrz5/RUrp3SMwvJIAz7eEjjJ+dTKXottdW7/ItS4ZwGfzwOKdwh8F5yKfe3Ml4zNI/hU5xXVjfvbKUXTpbzGKkXfTRplwjkgKVAHG3nS6ewlgRXIGCcfOzgjnIpnpUhb2eydj7k3HSLck5bQAafgZOAa8/wD7Pb1kiNvIwJAyuKuV1fC3dTjK+tcTfF0zqScuieFIOc0RKi293HOoKMN/LNSQ2famQGqCVmRwa5yK5IYnmnsWgvwFbBPk1D2jQySMFX+prkXWcMETSDvjnFbml2amwpkxgGmfRXUmb/L+NLZ41V8EfTUzoyAGbB/h/GmViNaEVpgkhirexOKmJo0HLjUPLn6qgxpkcj8aKrhG0oGUc781WJORTO3HSwMXcSHb5xNVS2cujLnfyFeqdZgS5sZRIATg8V5TMjWt02M6M0zBEDLIc71G8WQV9alXY21DYHcVBZyDnNALeyeArAAjBxvQ3VBsT9VcWrlkLE1t2jiJ7w5POBQCnYF4STkEYFDSNpJ0RRtqFGM7SkhUKr7GozOY5AyklgfLgULDR6D0pTGCAc7cetTbmRdIy6ofc150Oq3SnaU1h6pMR+skZviag8TKqdF3e7giz3kyj3HnSzqHXlETi1yVHLnzqrrdzXEuC3h9M0W7YJa4Qtjz2oxwr2aWRvoddBma9sr3XklioJz6mt2HTrO3uleeTQufnMMge5qB2XuBGtwjHwuFI+j/APtNr2ZjMP1I0Yxt5f610JURkw1zNamy1XTXCTxwN4VDOJ5QRgq+4wd9tsUz6I8cfSTpfUFbWrHbAPI+OaUJZvePEIIzhsksvA+IptOq9FgWGWFu6kXCsBkA75yfLNZoEUrK3e3BHUpQtqsz6FJbWV0sGyNvMYGPppV1GWW4kmkkI8UhLALjJprPPBLCbuaJo+8yY8nSdO2/wpKZySYgmc8E0TUk9D7sm3czgrndatFzfkoQ5z6GkPZ62eNQ7ZIO3vUyfTLcuvzEU8D+lceWpSO3EuKD2fUTFcKpcqjHBI8quNpcakXU+okZBC4zVKW070jSML/EeaZ2DyW7szyFgFKqvrSOXwZxvstyvHjkH3zXctzaW0LTXEyqq81UYLtTHKVk0nSQBnbNLL24muokE3HAxwfeipk3jsd3vWDfTBk8MY2Rc8D/AFpl07EjJGDknc1SSzw5MesgeeOKt/Yg98ssjHJAz9Nbhydjv8wHshfWT5elMOiPvMCvGnf66jEBm5BxzTHpCjMx0j938aukczeirxlgpByM8bUVGIHifbjBAArge+K6aQKm+cewqqZJkTq7RixkKkjP8NUS7tllDBgMnzq0dYnZxoBwPSkjKSCMCpzlseEdCCa3LW5UcrSYwMZSpFW6aJVVmHOKrvUpBApA/vZNh7CnTtAaFzyGElIyfdqy2RpWLn5q8586EVBByQTz71qOTQ2MijQFpksyr3hC+HA2BGc1AmJDHGcE+VHcafFnzxQXbD+E5oUFtmmfCgAYIrlc6SxXPxrqTDn5/i8yaxZMrpzt8aJvQS1wjDUMk0xutLWwwNqTEnWMbU0hKy2xOfm+RpvQtkbp0rQ3OtSFA8yeasVv1ZFQq4ByMZPlVfdDH4seHG1A74GQknccn8KwGXfp/VordvC0cWpfC2M4+ipXUOo3N70ie3fRNCyEMUfdvorz8TSz5IJyeBQQWRz37TqMEAIdyfL6KNm2Obu6diEnIOkaRvvjy2ovRbZLq6UsOOWI4rrpPZ26uehT9RghkdM/3hGBpHJU87Hbcb016JYSWSF5+SB552qeaTUSmFJyLV0SBJJ1jKgRxqWb4CuLuC0WRpS6KztkDP4Vx0y6eDpd7MisXcqgGNse9K1mFvL3kkZdyc6m/CuGtHb7sktdRRS+Avg5XJGxNdPcskUaYAZSWyf3s1EYsy6oou+0ZKHVjTn1rEcyW0asQZIwQ2KZJUKrb2dWrfN71vDknHqamW4UxhT89jsCeBUGGQQl3IyVQ6F9TQYGinZZ3kLOUwYxnUWrONmc6Y1ubOSIExsSCKbdjpzZW8scjeJ3/lSKS9uIFXWVlULhhncGp/TZFljZl2wcgA1otxNJWi7EhhkGmXRgczbn938arHSr8yEo5425q09HIzL8F/GrxpnPNUVorgYHn6iuZVAUknf40VlznB29KDceFMbcU6ZJ9iG+BZzvUIpTO5Txb1F0b7D+VSfZVdCrqeqK0eRAMjnNUW/uHnmaRhg529qvXaO4W3s+7IGp/wClUCZleVs4wDVodE5I1FrcEL5jc0En9ZpGCfWjrE2xBwCPXn6KGFAky21PYrDNltKnBIHNcSokRyH+rmu5gqxrpY6jyfSotwy5VVckn3pRmwcjZbIP11kOWyWJGPM1qQZOAeBQixGwOBTCEgjYkHJ8hmpkEjCIKDsdjS6M6n3OwGKnW2M4O4FFMwdVeaQw6cbZ5qJe2csHz1IPoRU52OhSobY7VNEb9QjaRsAR7EetYwp6XKqTL3mNj51YL1un3MJU6QxPhPvVcurTRJwyj3oRgmx4S2M0DFhPVJOndP8AkNpdnRGzSaAcgkjBwfcE/VU/ot9c3qv3y6+MYwuarNnYyzOffarp0GzSKWGI74OTtyanmkqothjuy0RQSjs+0Z0LIfEANthVe+TzS794rf8AKCDVh6rdLD3YJ2AxpHpSJrmGN9cVuSD/ABHn6PzrlOlAEt5Q2CGX6DW7ePuRKBg70yklE0KyRKAnoRUadV0hsYkBABFKiiogzo8koAyAu+1dSXMoXQMIMb6Rgn4mpIt1RfDk78k70eO3iERcov0tRsDoVwmMHDswP1CpsT/JYdcbgqzbihyMGJHdlV9c1kpV4GUDYfNo2CrGPSroxXBwwAc8V6P0CTvI5G9Qv415BaktcR6WIINerdmZf93fbyX8apFkcqFauVI4x70K5Ys3zhiko7U9PLkFipBIrv8A25Yy4ImH0in2RSJc0YPmD8KiNHjjisbqlqFyJ0ApTf8AaWxgRvF3jjgKKFjUIe08xl6g0akkIoXaqxcwqm+oM2aaveRzzu8udUhyADxRY7dEDOyqFPGd6r0hWrEkN13UZUjn0rjSjoWyQeRnzo/UFBc6MH2G1QEkCeF9sURAsEgaQBxt5g0K7Qd6dBGPbyoczLqBQnNaLqRxj4UUI2dpGdIK71wYyTgjBqVZAZ/WbAmt3hjSQGPgDn1NExFgUhw3kN6Zo5mAZVwc+VLnBWJSNs7VLtSyYLtgEeRooyJkVtPcHfIx/FtRIDLCQAPDnf3rqG58WwJIAIBH8zRppNCjVpUHyrBCt3dwq3DxkKGwAOaEtpHNJ4FKKTgb5OPXaiWWqZljiBC5G4OQKfw2cVmodhkk+tTnNRKQg5MX29qtvznPoBTvpJVXyCc55NKpT+scg1L6dlp4woyCa55O9nXGKSon9bc94pBHGxzmlUaa5QT8TU7qZMjkDgVCt3VdQO54zU0x60STLNnVG6+EYKA7j3x6V3H1CPH66LLDkg7UOIvFMs0DlWwQSPMHkUmuopVcqGKpnwqTnHxNUjFSJyfEsHy5WcLFCMe54riYs58ZyPQcCk0LzxyfrN8HhabKcxgkHJHBoSjxNGVg2ZkXTnw+nlWMR3RI+qhyNuF863dYWNFBwfOlKLRrppC3yZ869c7ORp3UnGdK/jXk3RoRc9TiHoc1630FNKyrjOAvH01WKOfKz5nnkmF3KEJ+e39TXcctxr0mQj03ppe9IuoriQmFyNTHce5pY9vMkme7OPcV0aOc211OM5kz75qC9zI0njJ2qczyGMqQAD5YqNJbDSGOc1kqA/8ACTatqCNscc5p6LkFAiAfN3wKrEJaLY8Zqb3hIwMg45BrNWFSNXx7tyd9RpWVYtnBqeS0jeOubhSCEQAe9GqA3ZEKAr6tQ48BsEc7VJkhI8IOoihvAykagBtmtQrXs7WQR5Vwc1JzHJaalUmTVUaNklzr2IFdRkwMpByKJjiVXCYJ4OcUWDTpIbPO1FjKzXBVhlGHrUcMIyASMjYVjNE5FJ1tr8S74PnUxSLkKJSTtk48jS2F0DDJGB5Z5qc5jt7WV1YMdO2DWDaRYuhxRhAVwQf5U5u4ysKtt4TneqX2Yv3F2oGdBwCDXoklv8os2U+YyMVx5E+ezrxSTjoqMrHvnOed6m9NOmVGOcVGvYDBLp9fOi2wIAPtWk9FI9kudiZTk7Go0sZHjQbZ3omS3mcj1863kgZXfPIqY9gPlSoNIByOSaGbjLB8gLqwT5qPaiyJG3ixuahSN3NyqyLsWAqsI30JO6J2II2PyeUzLpB1k53J4zgVjTsSQgPl5UFVzcyoQQiscL5CpcSEbqAMetCfYMfRqGLB1sd6FJL3kjHAwNhXVzMPmKd/OowB06RnLGgkM2WfslZAs07D4Vf+hgnv8E/u/jSDoNvHb9OiXIDFcmrD0U5afTjGF/Gq3TOWTsrb2cTZyqnPtUO56JZzDDwJ9VPDF6UF0YNuNqBrKnddkrGTOlSvpiq11rsxJawvJGNSgeXNemYx60G4hEqEEDB8qCnKI3FM8LPhfQwIK58t6JGw1jOwI+qrv2m7PCVjLAgWT2GxqpLbfJn7q4w2/i+FdEJ8iUoOJHlUoCdI52au4dMh1OPLg1JmiYHVCmYW4WgaI85wyEHg8U4gVrUowlwMA1FuyoJjK7E80zjuAkRSZdSkg6hQpFglXcDY7/CgHsQyxGN9s4PnRrYo2Uf05pxN0tTDrjOQBxStrNsnAIJrCnaRhGwrbjzqI8B3IOd96LDbTtLgZ3pnF0tgyseDzWMKrSIscBCT8KZy2/8Auml9i5/lWWljLbXTFvmjON+RWX0veuIozjJ3PpRMqJXRIBDcKNgM+lem9MYNCuQOKovQrCWSOKU7+LDVe7KMpGAK5M22dWNKhN2jtQrAgedKGYqij2q1dWjEkWCMkVXHhyxVhU+0Wi9kaORyfLNHJPJXesESGPIG5865zJEM6dWPWtQQhQEZB2BzXcsMUgGtA3ptQYZlcZI58jU22w+QNsVSGWUE0hlNVQFLcFmIGNRzXUpWND60SVyu0fPFQZywJQnOeaTctsS0gWCxJ5JqX060M1ygJwoO5NCjQt/drmrP0izEaKzDJxmn6Jtjy2AjjCqTkDzp70M/32R5Lx9NIFbfPFOugnec58l/GstsnJaIQAHmc1y3oeazJ8q0WGN/qo2LQJ0Bzp2oDIwON/jUgnzG1aH8/ekY6dEOeNGXTgH3pB1HoVvcK2Yxk8nFWSbBOBz5mg4ONxsK20P6KPL2ZwNKyyBBwBS+67PXJyocY9SK9EZVO5GK4aBW5FP5WhHjTPND0aW3jYMxcmoL2xQjVzya9TlsIZBgrj6KWXXZq3uDqMjL8FFUjm+iPG/RToJBJHpIxg0YWkcmkgDPrVkTslAu4uH+yKlJ2ejQDE7fZFF5oi+ORXrPpqlh4cmm8fRwy7im0HT0gPzi3sRUvSvpipSyN9FY4/pWLnomtSMYqHH2Y8ecAn3q6d2DvW1jTOGXNDyugvEhbYdNjtkREQDHOPWmaJpFFIUDCDArMaqnLY0VQGRA43qv9UsHik71clTz7VZShAocsQdCGG2KCtBZSZmlhcBRseBQi8ud0NO+oWeli4G68ClrBsZbYelG6KdkGM+LOcAnfJ4qdHdRICIzk+tRbyJXiLDY/wBai2xXYGn00SenQxlutEbMRuBsKFYW8t2+tuD5UK7UyGKNWCp5586tfQLFQgPOPamX5QsnbNWPTAmCw/lT2GJQmFA2o6IFAwK7UY/dpG7CgOjbINNugBgZx7L+NQNKn4006IpBn+C/jRXYsuhkey6kftZ+7/OtHsqCP2w/dfnWVlVpHLyZwOyinb5Yfu/zrG7Jggj5c2//ANX51lZS0hucl7BjseuAPlzfdfnWN2PTyvm+6/OsrKNIPkl9OT2MUn9vP3X51n6GKP8A35+6/OsrKVpG8kvpn6Gr/j2+6/Os/QtP8cfuvzrKyjSN5JfTP0LT/Hn7r865PYpSf/MG+6/OsrKKimbyS+mfoUv+Pb7r862OxSf49vuvzrKyg4RRvJP6b/Qtf/kG+6/Os/Qtc/t7fdfnWVlZRT7N5J/Tf6Gp/jm+6/Otr2OQH9ub7r86ysoUrN5JfTbdj1I/biP+1+daHYyID9tbJ8zH+dZWUVFM3kn9EvaDsqlrbPMLstgcd3j8a80mbU2DwKysqU1R14W2tnMg1QMNxt5Upt5Dk+xrKymh0Cf9ExZCb6Jdt8CvW+zvZoTWMcvysqSBt3f51lZT1olJjsdl1x+1n7v862Oy6/4s/d/nWVlakS5M3+jC+d0T/wBv86kWXQvkxkxcltWP3Pj71lZRSRuTo//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806" y="3245713"/>
            <a:ext cx="2964498"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963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Two black cats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2</a:t>
            </a:r>
            <a:endParaRPr lang="en-GB" sz="4000" dirty="0"/>
          </a:p>
        </p:txBody>
      </p:sp>
      <p:pic>
        <p:nvPicPr>
          <p:cNvPr id="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140968"/>
            <a:ext cx="2964498"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305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6328" y="824518"/>
            <a:ext cx="7543800" cy="2000030"/>
          </a:xfrm>
        </p:spPr>
        <p:txBody>
          <a:bodyPr>
            <a:normAutofit/>
          </a:bodyPr>
          <a:lstStyle/>
          <a:p>
            <a:pPr algn="ctr"/>
            <a:r>
              <a:rPr lang="en-GB" dirty="0">
                <a:latin typeface="Comic Sans MS" pitchFamily="66" charset="0"/>
              </a:rPr>
              <a:t>Two brown cats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3</a:t>
            </a:r>
            <a:endParaRPr lang="en-GB" sz="4000" dirty="0"/>
          </a:p>
        </p:txBody>
      </p:sp>
      <p:pic>
        <p:nvPicPr>
          <p:cNvPr id="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3011564"/>
            <a:ext cx="2964498"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560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Pat has four hats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4</a:t>
            </a:r>
            <a:endParaRPr lang="en-GB" sz="4000" dirty="0"/>
          </a:p>
        </p:txBody>
      </p:sp>
      <p:pic>
        <p:nvPicPr>
          <p:cNvPr id="2050" name="Picture 2" descr="http://www.reflectiveimages.com/Four_Pioneer_Hats_WS.jpg"/>
          <p:cNvPicPr>
            <a:picLocks noChangeAspect="1" noChangeArrowheads="1"/>
          </p:cNvPicPr>
          <p:nvPr/>
        </p:nvPicPr>
        <p:blipFill rotWithShape="1">
          <a:blip r:embed="rId3">
            <a:extLst>
              <a:ext uri="{28A0092B-C50C-407E-A947-70E740481C1C}">
                <a14:useLocalDpi xmlns:a14="http://schemas.microsoft.com/office/drawing/2010/main" val="0"/>
              </a:ext>
            </a:extLst>
          </a:blip>
          <a:srcRect l="6390" t="11040" r="6545" b="11074"/>
          <a:stretch/>
        </p:blipFill>
        <p:spPr bwMode="auto">
          <a:xfrm>
            <a:off x="3995936" y="3163841"/>
            <a:ext cx="4014192" cy="26585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ANd9GcQh3BClfoBY3yxsI2cvoAcwSqIT4W2WZ_tU1jPE3Xt_JMxcGQWp"/>
          <p:cNvPicPr>
            <a:picLocks noChangeAspect="1" noChangeArrowheads="1"/>
          </p:cNvPicPr>
          <p:nvPr/>
        </p:nvPicPr>
        <p:blipFill>
          <a:blip r:embed="rId4">
            <a:extLst>
              <a:ext uri="{28A0092B-C50C-407E-A947-70E740481C1C}">
                <a14:useLocalDpi xmlns:a14="http://schemas.microsoft.com/office/drawing/2010/main" val="0"/>
              </a:ext>
            </a:extLst>
          </a:blip>
          <a:srcRect l="24084" t="43167" r="15182"/>
          <a:stretch>
            <a:fillRect/>
          </a:stretch>
        </p:blipFill>
        <p:spPr bwMode="auto">
          <a:xfrm>
            <a:off x="589174" y="3158125"/>
            <a:ext cx="2252764"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961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A cat is in her hat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5"/>
          <p:cNvSpPr txBox="1">
            <a:spLocks/>
          </p:cNvSpPr>
          <p:nvPr/>
        </p:nvSpPr>
        <p:spPr>
          <a:xfrm>
            <a:off x="197971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5</a:t>
            </a:r>
            <a:endParaRPr lang="en-GB" sz="4000" dirty="0"/>
          </a:p>
        </p:txBody>
      </p:sp>
      <p:pic>
        <p:nvPicPr>
          <p:cNvPr id="3" name="Picture 2" descr="http://cdn.cutestpaw.com/wp-content/uploads/2012/06/l-Cat-in-the-h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667" y="2936222"/>
            <a:ext cx="5157340" cy="343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545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79512" y="1340768"/>
            <a:ext cx="7831914" cy="1584176"/>
          </a:xfrm>
        </p:spPr>
        <p:txBody>
          <a:bodyPr>
            <a:normAutofit fontScale="90000"/>
          </a:bodyPr>
          <a:lstStyle/>
          <a:p>
            <a:pPr algn="ctr"/>
            <a:r>
              <a:rPr lang="en-GB" dirty="0">
                <a:latin typeface="Comic Sans MS" pitchFamily="66" charset="0"/>
              </a:rPr>
              <a:t>The cats are at home</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6</a:t>
            </a:r>
            <a:endParaRPr lang="en-GB" sz="4000" dirty="0"/>
          </a:p>
        </p:txBody>
      </p:sp>
      <p:pic>
        <p:nvPicPr>
          <p:cNvPr id="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162015"/>
            <a:ext cx="2964498"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descr="http://media-cdn.tripadvisor.com/media/photo-s/03/cd/f1/de/lindisfarne-guest-hous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7199" y="3172050"/>
            <a:ext cx="3543309" cy="265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504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cat is fat.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8</a:t>
            </a:r>
            <a:endParaRPr lang="en-GB" sz="4000" dirty="0"/>
          </a:p>
        </p:txBody>
      </p:sp>
      <p:pic>
        <p:nvPicPr>
          <p:cNvPr id="7170" name="Picture 2" descr="http://1.bp.blogspot.com/-HAwrOtCOfjI/TicW2TVWNlI/AAAAAAAAHks/vQU7OKPrYVk/s1600/cillablackca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155899"/>
            <a:ext cx="4680520" cy="29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103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One cat ran away</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7</a:t>
            </a:r>
            <a:endParaRPr lang="en-GB" sz="4000" dirty="0"/>
          </a:p>
        </p:txBody>
      </p:sp>
      <p:pic>
        <p:nvPicPr>
          <p:cNvPr id="8194" name="Picture 2" descr="http://farm2.staticflickr.com/1261/5149256361_182b5bb24e_z.jpg"/>
          <p:cNvPicPr>
            <a:picLocks noChangeAspect="1" noChangeArrowheads="1"/>
          </p:cNvPicPr>
          <p:nvPr/>
        </p:nvPicPr>
        <p:blipFill rotWithShape="1">
          <a:blip r:embed="rId3">
            <a:extLst>
              <a:ext uri="{28A0092B-C50C-407E-A947-70E740481C1C}">
                <a14:useLocalDpi xmlns:a14="http://schemas.microsoft.com/office/drawing/2010/main" val="0"/>
              </a:ext>
            </a:extLst>
          </a:blip>
          <a:srcRect t="18351" b="15978"/>
          <a:stretch/>
        </p:blipFill>
        <p:spPr bwMode="auto">
          <a:xfrm>
            <a:off x="1691680" y="3092196"/>
            <a:ext cx="5422986" cy="3088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606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C46B28DC-F6F1-455C-B9CC-BC8AC5EC0B39}">
  <ds:schemaRefs/>
</ds:datastoreItem>
</file>

<file path=docProps/app.xml><?xml version="1.0" encoding="utf-8"?>
<Properties xmlns="http://schemas.openxmlformats.org/officeDocument/2006/extended-properties" xmlns:vt="http://schemas.openxmlformats.org/officeDocument/2006/docPropsVTypes">
  <Template>Adjacency</Template>
  <TotalTime>516</TotalTime>
  <Words>201</Words>
  <Application>Microsoft Office PowerPoint</Application>
  <PresentationFormat>On-screen Show (4:3)</PresentationFormat>
  <Paragraphs>43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7 reading CVC and Dolch list words in sentences </vt:lpstr>
      <vt:lpstr>Pat has four cats.</vt:lpstr>
      <vt:lpstr>Two black cats.</vt:lpstr>
      <vt:lpstr>Two brown cats.</vt:lpstr>
      <vt:lpstr>Pat has four hats.</vt:lpstr>
      <vt:lpstr>A cat is in her hat.</vt:lpstr>
      <vt:lpstr>The cats are at home.</vt:lpstr>
      <vt:lpstr>One cat is fat.</vt:lpstr>
      <vt:lpstr>One cat ran away.</vt:lpstr>
      <vt:lpstr>The cat came back.</vt:lpstr>
      <vt:lpstr>One cat ate a rat.</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51</cp:revision>
  <dcterms:created xsi:type="dcterms:W3CDTF">2013-07-18T10:55:53Z</dcterms:created>
  <dcterms:modified xsi:type="dcterms:W3CDTF">2013-11-13T17:51:03Z</dcterms:modified>
</cp:coreProperties>
</file>