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3" r:id="rId8"/>
    <p:sldId id="264" r:id="rId9"/>
    <p:sldId id="265" r:id="rId10"/>
    <p:sldId id="266" r:id="rId11"/>
    <p:sldId id="267" r:id="rId12"/>
    <p:sldId id="269"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6</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BUG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bug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Bu</a:t>
            </a:r>
            <a:r>
              <a:rPr lang="en-GB" dirty="0" err="1" smtClean="0"/>
              <a:t>g</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YELLOW</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yellow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Yellow</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CUP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cup</a:t>
            </a:r>
            <a:r>
              <a:rPr lang="en-GB" dirty="0" smtClean="0">
                <a:latin typeface="Comic Sans MS" pitchFamily="66" charset="0"/>
              </a:rPr>
              <a:t>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Cup</a:t>
            </a:r>
            <a:r>
              <a:rPr lang="en-GB" dirty="0" smtClean="0">
                <a:latin typeface="Comic Sans MS" pitchFamily="66" charset="0"/>
              </a:rPr>
              <a:t> </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MUG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mug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Mug</a:t>
            </a:r>
            <a:r>
              <a:rPr lang="en-GB" dirty="0" smtClean="0">
                <a:latin typeface="Comic Sans MS" pitchFamily="66" charset="0"/>
              </a:rPr>
              <a:t> </a:t>
            </a:r>
            <a:r>
              <a:rPr lang="en-GB" dirty="0" smtClean="0"/>
              <a:t> </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WHERE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where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Where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THREE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three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Three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ONE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JUG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jug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Jug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SEE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FIND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475D0124-906B-4F8E-800A-DCDDB3918664}">
  <ds:schemaRefs/>
</ds:datastoreItem>
</file>

<file path=docProps/app.xml><?xml version="1.0" encoding="utf-8"?>
<Properties xmlns="http://schemas.openxmlformats.org/officeDocument/2006/extended-properties" xmlns:vt="http://schemas.openxmlformats.org/officeDocument/2006/docPropsVTypes">
  <Template>Adjacency</Template>
  <TotalTime>92</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6 Dolch &amp; CVC words </vt:lpstr>
      <vt:lpstr>CUP   cup   Cup </vt:lpstr>
      <vt:lpstr>MUG  mug  Mug  </vt:lpstr>
      <vt:lpstr>WHERE  where  Where</vt:lpstr>
      <vt:lpstr>THREE   three  Three</vt:lpstr>
      <vt:lpstr>ONE  one  One</vt:lpstr>
      <vt:lpstr>JUG  jug  Jug</vt:lpstr>
      <vt:lpstr>SEE  see  See</vt:lpstr>
      <vt:lpstr>FIND  find  Find</vt:lpstr>
      <vt:lpstr>BUG  bug  Bug</vt:lpstr>
      <vt:lpstr>YELLOW  yellow  Yellow</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17</cp:revision>
  <dcterms:created xsi:type="dcterms:W3CDTF">2013-07-18T10:55:53Z</dcterms:created>
  <dcterms:modified xsi:type="dcterms:W3CDTF">2013-09-06T11:54:26Z</dcterms:modified>
</cp:coreProperties>
</file>