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4"/>
  </p:notesMasterIdLst>
  <p:sldIdLst>
    <p:sldId id="256" r:id="rId3"/>
    <p:sldId id="278" r:id="rId4"/>
    <p:sldId id="284" r:id="rId5"/>
    <p:sldId id="279" r:id="rId6"/>
    <p:sldId id="280" r:id="rId7"/>
    <p:sldId id="285" r:id="rId8"/>
    <p:sldId id="281" r:id="rId9"/>
    <p:sldId id="283" r:id="rId10"/>
    <p:sldId id="282" r:id="rId11"/>
    <p:sldId id="286" r:id="rId12"/>
    <p:sldId id="268" r:id="rId1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1" autoAdjust="0"/>
  </p:normalViewPr>
  <p:slideViewPr>
    <p:cSldViewPr>
      <p:cViewPr varScale="1">
        <p:scale>
          <a:sx n="91" d="100"/>
          <a:sy n="91" d="100"/>
        </p:scale>
        <p:origin x="-5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08/11/2013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Adjective + common noun </a:t>
            </a:r>
          </a:p>
          <a:p>
            <a:endParaRPr lang="en-GB" b="1" dirty="0" smtClean="0"/>
          </a:p>
          <a:p>
            <a:r>
              <a:rPr lang="en-GB" b="1" dirty="0" smtClean="0"/>
              <a:t>http://commons.wikimedia.org/wiki/File:Case_%C3%A0_la_chefferie_de_Bana.jpg </a:t>
            </a:r>
            <a:endParaRPr lang="en-GB" b="1" dirty="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Adjective</a:t>
            </a:r>
            <a:r>
              <a:rPr lang="en-GB" baseline="0" dirty="0" smtClean="0"/>
              <a:t> + noun </a:t>
            </a:r>
          </a:p>
          <a:p>
            <a:endParaRPr lang="en-GB" baseline="0" dirty="0" smtClean="0"/>
          </a:p>
          <a:p>
            <a:r>
              <a:rPr lang="en-GB" dirty="0" smtClean="0"/>
              <a:t>Hut = http://commons.wikimedia.org/wiki/File:Case_%C3%A0_la_chefferie_de_Bana.jpg </a:t>
            </a:r>
          </a:p>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Infinitive</a:t>
            </a:r>
            <a:r>
              <a:rPr lang="en-GB" baseline="0" dirty="0" smtClean="0"/>
              <a:t> verb + preposition + definite article + common noun </a:t>
            </a:r>
          </a:p>
          <a:p>
            <a:endParaRPr lang="en-GB" baseline="0" dirty="0" smtClean="0"/>
          </a:p>
          <a:p>
            <a:r>
              <a:rPr lang="en-GB" baseline="0" dirty="0" smtClean="0"/>
              <a:t>Person = http://commons.wikimedia.org/wiki/File:Animated-runner.svg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Hut = </a:t>
            </a:r>
            <a:r>
              <a:rPr lang="en-GB" dirty="0" smtClean="0"/>
              <a:t> http://commons.wikimedia.org/wiki/File:Case_%C3%A0_la_chefferie_de_Bana.jpg </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Pronoun</a:t>
            </a:r>
            <a:r>
              <a:rPr lang="en-GB" baseline="0" dirty="0" smtClean="0"/>
              <a:t> + infinitive verb + preposition + definite article + common noun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hut = http://commons.wikimedia.org/wiki/File:Case_%C3%A0_la_chefferie_de_Bana.jpg </a:t>
            </a:r>
          </a:p>
          <a:p>
            <a:r>
              <a:rPr lang="en-GB" dirty="0" smtClean="0"/>
              <a:t>Playing =</a:t>
            </a:r>
            <a:r>
              <a:rPr lang="en-GB" baseline="0" dirty="0" smtClean="0"/>
              <a:t> http://commons.wikimedia.org/wiki/File:A_boy_playing_one_of_a_Street_Games_of_Tamil_Nadu_-_Kozhi_Gundu_2.jpg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common noun + conjunction + common noun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Hut = </a:t>
            </a:r>
            <a:r>
              <a:rPr lang="en-GB" dirty="0" smtClean="0"/>
              <a:t>http://commons.wikimedia.org/wiki/File:Case_%C3%A0_la_chefferie_de_Bana.jpg </a:t>
            </a:r>
          </a:p>
          <a:p>
            <a:r>
              <a:rPr lang="en-GB" dirty="0" smtClean="0"/>
              <a:t>Nuts =</a:t>
            </a:r>
            <a:r>
              <a:rPr lang="en-GB" baseline="0" dirty="0" smtClean="0"/>
              <a:t> http://commons.wikimedia.org/wiki/File:ARS_pistachio.jpg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Adjective</a:t>
            </a:r>
            <a:r>
              <a:rPr lang="en-GB" baseline="0" dirty="0" smtClean="0"/>
              <a:t> + common noun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Nuts =</a:t>
            </a:r>
            <a:r>
              <a:rPr lang="en-GB" baseline="0" dirty="0" smtClean="0"/>
              <a:t> http://commons.wikimedia.org/wiki/File:ARS_pistachio.jpg</a:t>
            </a:r>
            <a:endParaRPr lang="en-GB" dirty="0" smtClean="0"/>
          </a:p>
          <a:p>
            <a:r>
              <a:rPr lang="en-GB" dirty="0" smtClean="0"/>
              <a:t>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Infinitive</a:t>
            </a:r>
            <a:r>
              <a:rPr lang="en-GB" baseline="0" dirty="0" smtClean="0"/>
              <a:t> verb + preposition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Cutting = http://commons.wikimedia.org/wiki/File:Matlagning.jpg </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Infinitive</a:t>
            </a:r>
            <a:r>
              <a:rPr lang="en-GB" baseline="0" dirty="0" smtClean="0"/>
              <a:t> verb + preposition + definite article + common noun </a:t>
            </a:r>
          </a:p>
          <a:p>
            <a:endParaRPr lang="en-GB" baseline="0" dirty="0" smtClean="0"/>
          </a:p>
          <a:p>
            <a:r>
              <a:rPr lang="en-GB" baseline="0" dirty="0" smtClean="0"/>
              <a:t>Cutting = http://commons.wikimedia.org/wiki/File:Matlagning.jpg </a:t>
            </a:r>
          </a:p>
          <a:p>
            <a:r>
              <a:rPr lang="en-GB" baseline="0" dirty="0" smtClean="0"/>
              <a:t>Nuts = http://commons.wikimedia.org/wiki/File:ARS_pistachio.jpg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Interrogative</a:t>
            </a:r>
            <a:r>
              <a:rPr lang="en-GB" baseline="0" dirty="0" smtClean="0"/>
              <a:t> pronoun + infinitive verb + definite article + common noun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Hut = </a:t>
            </a:r>
            <a:r>
              <a:rPr lang="en-GB" dirty="0" smtClean="0"/>
              <a:t>http://commons.wikimedia.org/wiki/File:Case_%C3%A0_la_chefferie_de_Bana.jpg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Nuts =</a:t>
            </a:r>
            <a:r>
              <a:rPr lang="en-GB" baseline="0" dirty="0" smtClean="0"/>
              <a:t> http://commons.wikimedia.org/wiki/File:ARS_pistachio.jpg</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Cutting = http://commons.wikimedia.org/wiki/File:Matlagning.jpg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08/11/2013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08/11/2013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08/11/2013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08/11/2013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08/11/2013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upload.wikimedia.org/wikipedia/commons/9/94/ARS_pistachio.jpg" TargetMode="External"/><Relationship Id="rId7" Type="http://schemas.openxmlformats.org/officeDocument/2006/relationships/hyperlink" Target="//upload.wikimedia.org/wikipedia/commons/6/6d/Matlagning.jp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upload.wikimedia.org/wikipedia/commons/5/51/Case_%C3%A0_la_chefferie_de_Bana.jpg" TargetMode="Externa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5/51/Case_%C3%A0_la_chefferie_de_Bana.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upload.wikimedia.org/wikipedia/commons/5/51/Case_%C3%A0_la_chefferie_de_Bana.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upload.wikimedia.org/wikipedia/commons/5/51/Case_%C3%A0_la_chefferie_de_Bana.jpg" TargetMode="External"/><Relationship Id="rId7" Type="http://schemas.openxmlformats.org/officeDocument/2006/relationships/hyperlink" Target="//upload.wikimedia.org/wikipedia/commons/0/08/A_boy_playing_one_of_a_Street_Games_of_Tamil_Nadu_-_Kozhi_Gundu_2.j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upload.wikimedia.org/wikipedia/commons/d/de/Animated-runner.sv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upload.wikimedia.org/wikipedia/commons/5/51/Case_%C3%A0_la_chefferie_de_Bana.jp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upload.wikimedia.org/wikipedia/commons/0/08/A_boy_playing_one_of_a_Street_Games_of_Tamil_Nadu_-_Kozhi_Gundu_2.jpg"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5/51/Case_%C3%A0_la_chefferie_de_Bana.jp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upload.wikimedia.org/wikipedia/commons/9/94/ARS_pistachio.jpg"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upload.wikimedia.org/wikipedia/commons/9/94/ARS_pistachio.jp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upload.wikimedia.org/wikipedia/commons/6/6d/Matlagning.jp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upload.wikimedia.org/wikipedia/commons/6/6d/Matlagning.jp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upload.wikimedia.org/wikipedia/commons/9/94/ARS_pistachio.jpg"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6</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128792"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smtClean="0">
                <a:latin typeface="Comic Sans MS" pitchFamily="66" charset="0"/>
              </a:rPr>
              <a:t>Where are the nuts?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9</a:t>
            </a:r>
            <a:endParaRPr lang="en-GB" sz="4000" dirty="0"/>
          </a:p>
        </p:txBody>
      </p:sp>
      <p:pic>
        <p:nvPicPr>
          <p:cNvPr id="13" name="Picture 2" descr="File:ARS pistachio.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210" r="50000" b="3141"/>
          <a:stretch/>
        </p:blipFill>
        <p:spPr bwMode="auto">
          <a:xfrm rot="10800000">
            <a:off x="2987824" y="2924944"/>
            <a:ext cx="1080120" cy="285749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File:Case à la chefferie de Bana.jpg">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2202" t="18432" r="14459" b="11598"/>
          <a:stretch/>
        </p:blipFill>
        <p:spPr bwMode="auto">
          <a:xfrm>
            <a:off x="181040" y="2924944"/>
            <a:ext cx="2376264" cy="302286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File:Matlagning.jpg">
            <a:hlinkClick r:id="rId7"/>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5605" b="22744"/>
          <a:stretch/>
        </p:blipFill>
        <p:spPr bwMode="auto">
          <a:xfrm>
            <a:off x="4207754" y="3212976"/>
            <a:ext cx="3822198" cy="1834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7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brown hut.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1</a:t>
            </a:r>
            <a:endParaRPr lang="en-GB" sz="4000" dirty="0"/>
          </a:p>
        </p:txBody>
      </p:sp>
      <p:pic>
        <p:nvPicPr>
          <p:cNvPr id="1026"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2699792" y="2844715"/>
            <a:ext cx="2884336" cy="3669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6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Three huts.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2</a:t>
            </a:r>
            <a:endParaRPr lang="en-GB" sz="4000" dirty="0"/>
          </a:p>
        </p:txBody>
      </p:sp>
      <p:pic>
        <p:nvPicPr>
          <p:cNvPr id="11"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589174" y="2856156"/>
            <a:ext cx="2232248" cy="283966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2897568" y="2856156"/>
            <a:ext cx="2232248" cy="283966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5318816" y="2856156"/>
            <a:ext cx="2232248" cy="283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5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6328" y="824518"/>
            <a:ext cx="7543800" cy="2000030"/>
          </a:xfrm>
        </p:spPr>
        <p:txBody>
          <a:bodyPr>
            <a:normAutofit fontScale="90000"/>
          </a:bodyPr>
          <a:lstStyle/>
          <a:p>
            <a:pPr algn="ctr"/>
            <a:r>
              <a:rPr lang="en-GB" dirty="0" smtClean="0">
                <a:latin typeface="Comic Sans MS" pitchFamily="66" charset="0"/>
              </a:rPr>
              <a:t>The children go </a:t>
            </a:r>
            <a:r>
              <a:rPr lang="en-GB" dirty="0" smtClean="0">
                <a:latin typeface="Comic Sans MS" pitchFamily="66" charset="0"/>
              </a:rPr>
              <a:t>to the hut!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3</a:t>
            </a:r>
            <a:endParaRPr lang="en-GB" sz="4000" dirty="0"/>
          </a:p>
        </p:txBody>
      </p:sp>
      <p:pic>
        <p:nvPicPr>
          <p:cNvPr id="10"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4860032" y="2856156"/>
            <a:ext cx="2232248" cy="283966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ile:Animated-runner.sv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356992"/>
            <a:ext cx="2536676" cy="2536676"/>
          </a:xfrm>
          <a:prstGeom prst="rect">
            <a:avLst/>
          </a:prstGeom>
          <a:noFill/>
          <a:extLst>
            <a:ext uri="{909E8E84-426E-40DD-AFC4-6F175D3DCCD1}">
              <a14:hiddenFill xmlns:a14="http://schemas.microsoft.com/office/drawing/2010/main">
                <a:solidFill>
                  <a:srgbClr val="FFFFFF"/>
                </a:solidFill>
              </a14:hiddenFill>
            </a:ext>
          </a:extLst>
        </p:spPr>
      </p:pic>
      <p:sp>
        <p:nvSpPr>
          <p:cNvPr id="3" name="Right Arrow 2"/>
          <p:cNvSpPr/>
          <p:nvPr/>
        </p:nvSpPr>
        <p:spPr>
          <a:xfrm>
            <a:off x="2195736" y="4625330"/>
            <a:ext cx="2448272" cy="31583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1" name="Picture 2" descr="File:A boy playing one of a Street Games of Tamil Nadu - Kozhi Gundu 2.jpg">
            <a:hlinkClick r:id="rId7"/>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3409" r="20767" b="23465"/>
          <a:stretch/>
        </p:blipFill>
        <p:spPr bwMode="auto">
          <a:xfrm>
            <a:off x="4098125" y="4941168"/>
            <a:ext cx="1523814"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60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We play at the hut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4</a:t>
            </a:r>
            <a:endParaRPr lang="en-GB" sz="4000" dirty="0"/>
          </a:p>
        </p:txBody>
      </p:sp>
      <p:pic>
        <p:nvPicPr>
          <p:cNvPr id="13"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4241304" y="2862228"/>
            <a:ext cx="2376264" cy="302286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File:A boy playing one of a Street Games of Tamil Nadu - Kozhi Gundu 2.jpg">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3409" r="20767" b="23465"/>
          <a:stretch/>
        </p:blipFill>
        <p:spPr bwMode="auto">
          <a:xfrm>
            <a:off x="1006868" y="3284614"/>
            <a:ext cx="2560320" cy="3024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61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hut and nuts.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5"/>
          <p:cNvSpPr txBox="1">
            <a:spLocks/>
          </p:cNvSpPr>
          <p:nvPr/>
        </p:nvSpPr>
        <p:spPr>
          <a:xfrm>
            <a:off x="197971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5</a:t>
            </a:r>
            <a:endParaRPr lang="en-GB" sz="4000" dirty="0"/>
          </a:p>
        </p:txBody>
      </p:sp>
      <p:pic>
        <p:nvPicPr>
          <p:cNvPr id="11" name="Picture 2" descr="File:Case à la chefferie de Bana.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02" t="18432" r="14459" b="11598"/>
          <a:stretch/>
        </p:blipFill>
        <p:spPr bwMode="auto">
          <a:xfrm>
            <a:off x="586510" y="3140968"/>
            <a:ext cx="2376264" cy="3022866"/>
          </a:xfrm>
          <a:prstGeom prst="rect">
            <a:avLst/>
          </a:prstGeom>
          <a:noFill/>
          <a:extLst>
            <a:ext uri="{909E8E84-426E-40DD-AFC4-6F175D3DCCD1}">
              <a14:hiddenFill xmlns:a14="http://schemas.microsoft.com/office/drawing/2010/main">
                <a:solidFill>
                  <a:srgbClr val="FFFFFF"/>
                </a:solidFill>
              </a14:hiddenFill>
            </a:ext>
          </a:extLst>
        </p:spPr>
      </p:pic>
      <p:sp>
        <p:nvSpPr>
          <p:cNvPr id="2" name="Plus 1"/>
          <p:cNvSpPr/>
          <p:nvPr/>
        </p:nvSpPr>
        <p:spPr>
          <a:xfrm>
            <a:off x="3491880" y="3717032"/>
            <a:ext cx="1368152" cy="144016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5122" name="Picture 2" descr="File:ARS pistachio.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1832" y="3242755"/>
            <a:ext cx="1928685" cy="2910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545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Three nuts.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6</a:t>
            </a:r>
            <a:endParaRPr lang="en-GB" sz="4000" dirty="0"/>
          </a:p>
        </p:txBody>
      </p:sp>
      <p:pic>
        <p:nvPicPr>
          <p:cNvPr id="10" name="Picture 2" descr="File:ARS pistachio.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210" r="50000" b="3141"/>
          <a:stretch/>
        </p:blipFill>
        <p:spPr bwMode="auto">
          <a:xfrm rot="5400000">
            <a:off x="3308750" y="1948698"/>
            <a:ext cx="1799171" cy="475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50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Cut up!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8</a:t>
            </a:r>
            <a:endParaRPr lang="en-GB" sz="4000" dirty="0"/>
          </a:p>
        </p:txBody>
      </p:sp>
      <p:pic>
        <p:nvPicPr>
          <p:cNvPr id="12" name="Picture 2" descr="File:Matlagning.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605" b="22744"/>
          <a:stretch/>
        </p:blipFill>
        <p:spPr bwMode="auto">
          <a:xfrm>
            <a:off x="1259632" y="3395072"/>
            <a:ext cx="4951972"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103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Cut up the nuts.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7</a:t>
            </a:r>
            <a:endParaRPr lang="en-GB" sz="4000" dirty="0"/>
          </a:p>
        </p:txBody>
      </p:sp>
      <p:pic>
        <p:nvPicPr>
          <p:cNvPr id="6146" name="Picture 2" descr="File:Matlagning.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605" b="22744"/>
          <a:stretch/>
        </p:blipFill>
        <p:spPr bwMode="auto">
          <a:xfrm>
            <a:off x="988180" y="3429000"/>
            <a:ext cx="3331568" cy="204329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File:ARS pistachio.jpg">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5210" r="50000" b="3141"/>
          <a:stretch/>
        </p:blipFill>
        <p:spPr bwMode="auto">
          <a:xfrm rot="5400000">
            <a:off x="4918064" y="3082936"/>
            <a:ext cx="1799173" cy="2491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606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C46B28DC-F6F1-455C-B9CC-BC8AC5EC0B39}">
  <ds:schemaRefs/>
</ds:datastoreItem>
</file>

<file path=docProps/app.xml><?xml version="1.0" encoding="utf-8"?>
<Properties xmlns="http://schemas.openxmlformats.org/officeDocument/2006/extended-properties" xmlns:vt="http://schemas.openxmlformats.org/officeDocument/2006/docPropsVTypes">
  <Template>Adjacency</Template>
  <TotalTime>454</TotalTime>
  <Words>342</Words>
  <Application>Microsoft Office PowerPoint</Application>
  <PresentationFormat>On-screen Show (4:3)</PresentationFormat>
  <Paragraphs>72</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6 reading CVC and Dolch list words in sentences </vt:lpstr>
      <vt:lpstr>One brown hut. </vt:lpstr>
      <vt:lpstr>Three huts. </vt:lpstr>
      <vt:lpstr>The children go to the hut!  </vt:lpstr>
      <vt:lpstr>We play at the hut </vt:lpstr>
      <vt:lpstr>A hut and nuts. </vt:lpstr>
      <vt:lpstr>Three nuts. </vt:lpstr>
      <vt:lpstr>Cut up!</vt:lpstr>
      <vt:lpstr>Cut up the nuts.</vt:lpstr>
      <vt:lpstr>Where are the nuts?</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46</cp:revision>
  <dcterms:created xsi:type="dcterms:W3CDTF">2013-07-18T10:55:53Z</dcterms:created>
  <dcterms:modified xsi:type="dcterms:W3CDTF">2013-11-08T12:58:50Z</dcterms:modified>
</cp:coreProperties>
</file>