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sldIdLst>
    <p:sldId id="256" r:id="rId3"/>
    <p:sldId id="257" r:id="rId4"/>
    <p:sldId id="269" r:id="rId5"/>
    <p:sldId id="271" r:id="rId6"/>
    <p:sldId id="272" r:id="rId7"/>
    <p:sldId id="273" r:id="rId8"/>
    <p:sldId id="274" r:id="rId9"/>
    <p:sldId id="278" r:id="rId10"/>
    <p:sldId id="275" r:id="rId11"/>
    <p:sldId id="276" r:id="rId12"/>
    <p:sldId id="277"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7" autoAdjust="0"/>
  </p:normalViewPr>
  <p:slideViewPr>
    <p:cSldViewPr>
      <p:cViewPr varScale="1">
        <p:scale>
          <a:sx n="90" d="100"/>
          <a:sy n="90" d="100"/>
        </p:scale>
        <p:origin x="-5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13/11/2013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Indefinite article + common noun </a:t>
            </a:r>
          </a:p>
          <a:p>
            <a:endParaRPr lang="en-GB" dirty="0" smtClean="0"/>
          </a:p>
          <a:p>
            <a:r>
              <a:rPr lang="en-GB" dirty="0" smtClean="0"/>
              <a:t>Cup = http://commons.wikimedia.org/wiki/File:H%C3%B6chster_Porzellan.JPG </a:t>
            </a:r>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Indefinite article + common noun + preposition + indefinite article + noun + noun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Bug = http://commons.wikimedia.org/wiki/File:Forficula_auricularia.jpg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Yellow rug = </a:t>
            </a:r>
            <a:r>
              <a:rPr lang="en-GB" baseline="0" dirty="0" err="1" smtClean="0"/>
              <a:t>google</a:t>
            </a:r>
            <a:r>
              <a:rPr lang="en-GB" baseline="0" dirty="0" smtClean="0"/>
              <a:t> images</a:t>
            </a:r>
          </a:p>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a:t>
            </a:r>
            <a:r>
              <a:rPr lang="en-GB" baseline="0" dirty="0" smtClean="0"/>
              <a:t> article + common noun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Mug =http://commons.wikimedia.org/wiki/File:Hairymnstr_Coffee_Mug.svg </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Interrogative</a:t>
            </a:r>
            <a:r>
              <a:rPr lang="en-GB" baseline="0" dirty="0" smtClean="0"/>
              <a:t> pronoun + present simple verb + definite article + common noun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Cup = http://commons.wikimedia.org/wiki/File:H%C3%B6chster_Porzellan.JPG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Mug =http://commons.wikimedia.org/wiki/File:Hairymnstr_Coffee_Mug.svg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Adjective + common noun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Cup = http://commons.wikimedia.org/wiki/File:H%C3%B6chster_Porzellan.JPG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Adjective</a:t>
            </a:r>
            <a:r>
              <a:rPr lang="en-GB" baseline="0" dirty="0" smtClean="0"/>
              <a:t> + common noun </a:t>
            </a:r>
          </a:p>
          <a:p>
            <a:endParaRPr lang="en-GB" baseline="0" dirty="0" smtClean="0"/>
          </a:p>
          <a:p>
            <a:r>
              <a:rPr lang="en-GB" baseline="0" dirty="0" smtClean="0"/>
              <a:t>Jug = http://commons.wikimedia.org/wiki/File:Irish_pottery_jug.jpg </a:t>
            </a:r>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Indefinite article + common noun + conjunction + indefinite article + common noun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Cup = http://commons.wikimedia.org/wiki/File:H%C3%B6chster_Porzellan.JPG </a:t>
            </a:r>
          </a:p>
          <a:p>
            <a:r>
              <a:rPr lang="en-GB" dirty="0" smtClean="0"/>
              <a:t>Jug</a:t>
            </a:r>
            <a:r>
              <a:rPr lang="en-GB" baseline="0" dirty="0" smtClean="0"/>
              <a:t> = http://commons.wikimedia.org/wiki/File:Irish_pottery_jug.jpg </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Infinitive</a:t>
            </a:r>
            <a:r>
              <a:rPr lang="en-GB" baseline="0" dirty="0" smtClean="0"/>
              <a:t> verb + definite article + common noun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See = http://commons.wikimedia.org/wiki/File:SEE!.jpg</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Rug =  http://commons.wikimedia.org/wiki/File:Nain_rug.jpg</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Infinitive</a:t>
            </a:r>
            <a:r>
              <a:rPr lang="en-GB" baseline="0" dirty="0" smtClean="0"/>
              <a:t> verb + definite article + noun + noun </a:t>
            </a:r>
          </a:p>
          <a:p>
            <a:endParaRPr lang="en-GB" baseline="0" dirty="0" smtClean="0"/>
          </a:p>
          <a:p>
            <a:r>
              <a:rPr lang="en-GB" baseline="0" dirty="0" smtClean="0"/>
              <a:t>Yellow rug = </a:t>
            </a:r>
            <a:r>
              <a:rPr lang="en-GB" baseline="0" dirty="0" err="1" smtClean="0"/>
              <a:t>google</a:t>
            </a:r>
            <a:r>
              <a:rPr lang="en-GB" baseline="0" dirty="0" smtClean="0"/>
              <a:t> images </a:t>
            </a:r>
          </a:p>
          <a:p>
            <a:r>
              <a:rPr lang="en-GB" baseline="0" dirty="0" smtClean="0"/>
              <a:t>Circular rug = http://commons.wikimedia.org/wiki/File:Nain_rug.jpg</a:t>
            </a:r>
          </a:p>
          <a:p>
            <a:r>
              <a:rPr lang="en-GB" baseline="0" dirty="0" smtClean="0"/>
              <a:t>Rectangular rug = http://commons.wikimedia.org/wiki/File:Gimil_rug.gif </a:t>
            </a:r>
          </a:p>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Indefinite article + common noun </a:t>
            </a:r>
          </a:p>
          <a:p>
            <a:endParaRPr lang="en-GB" baseline="0" dirty="0" smtClean="0"/>
          </a:p>
          <a:p>
            <a:r>
              <a:rPr lang="en-GB" baseline="0" dirty="0" smtClean="0"/>
              <a:t>Bug = http://commons.wikimedia.org/wiki/File:Forficula_auricularia.jpg </a:t>
            </a:r>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13/11/2013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13/11/2013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13/11/2013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13/11/2013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13/11/2013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9/90/Forficula_auricularia.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upload.wikimedia.org/wikipedia/commons/9/90/Forficula_auricularia.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commons/6/6c/H%C3%B6chster_Porzellan.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a/a3/Hairymnstr_Coffee_Mug.sv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6/6c/H%C3%B6chster_Porzellan.JP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6/6c/H%C3%B6chster_Porzellan.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0/09/Irish_pottery_jug.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6/6c/H%C3%B6chster_Porzellan.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upload.wikimedia.org/wikipedia/commons/0/09/Irish_pottery_jug.jpg"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upload.wikimedia.org/wikipedia/commons/6/68/SEE!.jp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upload.wikimedia.org/wikipedia/commons/4/45/Nain_rug.jp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upload.wikimedia.org/wikipedia/commons/7/76/Gimil_rug.gif" TargetMode="External"/><Relationship Id="rId5" Type="http://schemas.openxmlformats.org/officeDocument/2006/relationships/image" Target="../media/image8.jpeg"/><Relationship Id="rId4" Type="http://schemas.openxmlformats.org/officeDocument/2006/relationships/hyperlink" Target="//upload.wikimedia.org/wikipedia/commons/4/45/Nain_rug.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6</a:t>
            </a:r>
            <a:br>
              <a:rPr lang="en-GB" dirty="0" smtClean="0"/>
            </a:br>
            <a:r>
              <a:rPr lang="en-GB" dirty="0" smtClean="0"/>
              <a:t>reading CVC and Dolch list words in sentences</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fontScale="85000" lnSpcReduction="20000"/>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bug.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9218" name="Picture 2" descr="File:Forficula auricular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89" y="2797444"/>
            <a:ext cx="295184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5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fontScale="90000"/>
          </a:bodyPr>
          <a:lstStyle/>
          <a:p>
            <a:pPr algn="ctr"/>
            <a:r>
              <a:rPr lang="en-GB" dirty="0" smtClean="0">
                <a:latin typeface="Comic Sans MS" pitchFamily="66" charset="0"/>
              </a:rPr>
              <a:t>A bug on a yellow rug.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5"/>
          <p:cNvSpPr txBox="1">
            <a:spLocks/>
          </p:cNvSpPr>
          <p:nvPr/>
        </p:nvSpPr>
        <p:spPr>
          <a:xfrm>
            <a:off x="2339752" y="3356992"/>
            <a:ext cx="2606061" cy="15841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GB" sz="9600" dirty="0"/>
          </a:p>
        </p:txBody>
      </p:sp>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12" name="Picture 2" descr="http://westofhudson.com/wp-content/uploads/2013/02/WOH-131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58" y="2918447"/>
            <a:ext cx="5832648" cy="33908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Forficula auricularia.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783" t="13106" r="29624" b="17265"/>
          <a:stretch/>
        </p:blipFill>
        <p:spPr bwMode="auto">
          <a:xfrm>
            <a:off x="3058995" y="3501008"/>
            <a:ext cx="865770" cy="171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7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cup for dad.</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1026" name="Picture 2" descr="File:Höchster Porzell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996952"/>
            <a:ext cx="3537874"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651575">
            <a:off x="597691" y="3987062"/>
            <a:ext cx="2993073" cy="3240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mug for mum.</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pic>
        <p:nvPicPr>
          <p:cNvPr id="2050" name="Picture 2" descr="File:Hairymnstr Coffee Mug.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708920"/>
            <a:ext cx="3240360" cy="330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Where is the cup?</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pic>
        <p:nvPicPr>
          <p:cNvPr id="10" name="Picture 2" descr="File:Höchster Porzell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6129">
            <a:off x="1743844" y="3594063"/>
            <a:ext cx="224353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ile:Hairymnstr Coffee Mug.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7455">
            <a:off x="3998102" y="2563736"/>
            <a:ext cx="3240360" cy="330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Three cups.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10" name="Picture 2" descr="File:Höchster Porzell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6129">
            <a:off x="874450" y="3594064"/>
            <a:ext cx="224353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ile:Höchster Porzell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6129">
            <a:off x="3039988" y="3579420"/>
            <a:ext cx="224353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Höchster Porzell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6129">
            <a:off x="5344243" y="3572261"/>
            <a:ext cx="224353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1052" y="1315090"/>
            <a:ext cx="7543800" cy="1584176"/>
          </a:xfrm>
        </p:spPr>
        <p:txBody>
          <a:bodyPr>
            <a:normAutofit/>
          </a:bodyPr>
          <a:lstStyle/>
          <a:p>
            <a:pPr algn="ctr"/>
            <a:r>
              <a:rPr lang="en-GB" dirty="0" smtClean="0">
                <a:latin typeface="Comic Sans MS" pitchFamily="66" charset="0"/>
              </a:rPr>
              <a:t>One jug for mum.</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pic>
        <p:nvPicPr>
          <p:cNvPr id="3074" name="Picture 2" descr="File:Irish pottery ju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78" t="2231" r="23048" b="10650"/>
          <a:stretch/>
        </p:blipFill>
        <p:spPr bwMode="auto">
          <a:xfrm>
            <a:off x="1259632" y="2924944"/>
            <a:ext cx="2808312" cy="34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7958" y="1340768"/>
            <a:ext cx="7543800" cy="1584176"/>
          </a:xfrm>
        </p:spPr>
        <p:txBody>
          <a:bodyPr>
            <a:normAutofit/>
          </a:bodyPr>
          <a:lstStyle/>
          <a:p>
            <a:pPr algn="ctr"/>
            <a:r>
              <a:rPr lang="en-GB" dirty="0" smtClean="0">
                <a:latin typeface="Comic Sans MS" pitchFamily="66" charset="0"/>
              </a:rPr>
              <a:t>A cup and a jug.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pic>
        <p:nvPicPr>
          <p:cNvPr id="7" name="Picture 2" descr="File:Höchster Porzella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6129">
            <a:off x="1167780" y="3597705"/>
            <a:ext cx="2243530"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Plus 1"/>
          <p:cNvSpPr/>
          <p:nvPr/>
        </p:nvSpPr>
        <p:spPr>
          <a:xfrm>
            <a:off x="3995936" y="3933056"/>
            <a:ext cx="934430" cy="98640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Picture 2" descr="File:Irish pottery jug.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078" t="2231" r="23048" b="10650"/>
          <a:stretch/>
        </p:blipFill>
        <p:spPr bwMode="auto">
          <a:xfrm rot="1534227">
            <a:off x="5238745" y="3185231"/>
            <a:ext cx="2140371" cy="259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See the rug!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6146" name="Picture 2" descr="File:SE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4143" y="3183782"/>
            <a:ext cx="1866217" cy="26102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Nain ru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8850" y="3387939"/>
            <a:ext cx="2484527" cy="220194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691681" y="4308479"/>
            <a:ext cx="2448271" cy="26782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0653" y="1124077"/>
            <a:ext cx="7543800" cy="1584176"/>
          </a:xfrm>
        </p:spPr>
        <p:txBody>
          <a:bodyPr>
            <a:normAutofit fontScale="90000"/>
          </a:bodyPr>
          <a:lstStyle/>
          <a:p>
            <a:pPr algn="ctr"/>
            <a:r>
              <a:rPr lang="en-GB" dirty="0" smtClean="0">
                <a:latin typeface="Comic Sans MS" pitchFamily="66" charset="0"/>
              </a:rPr>
              <a:t>Find the yellow rug.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8194" name="Picture 2" descr="http://westofhudson.com/wp-content/uploads/2013/02/WOH-131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6950" y="4005064"/>
            <a:ext cx="3220387" cy="18722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ile:Nain ru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280" y="3501008"/>
            <a:ext cx="1946979" cy="17255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le:Gimil rug.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2924944"/>
            <a:ext cx="1728192" cy="260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6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690</TotalTime>
  <Words>359</Words>
  <Application>Microsoft Office PowerPoint</Application>
  <PresentationFormat>On-screen Show (4:3)</PresentationFormat>
  <Paragraphs>76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6 reading CVC and Dolch list words in sentences </vt:lpstr>
      <vt:lpstr>A cup for dad.</vt:lpstr>
      <vt:lpstr>A mug for mum.</vt:lpstr>
      <vt:lpstr>Where is the cup?</vt:lpstr>
      <vt:lpstr>Three cups. </vt:lpstr>
      <vt:lpstr>One jug for mum.</vt:lpstr>
      <vt:lpstr>A cup and a jug. </vt:lpstr>
      <vt:lpstr>See the rug! </vt:lpstr>
      <vt:lpstr>Find the yellow rug.</vt:lpstr>
      <vt:lpstr>A bug.</vt:lpstr>
      <vt:lpstr>A bug on a yellow rug.</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61</cp:revision>
  <dcterms:created xsi:type="dcterms:W3CDTF">2013-07-18T10:55:53Z</dcterms:created>
  <dcterms:modified xsi:type="dcterms:W3CDTF">2013-11-13T13:06:35Z</dcterms:modified>
</cp:coreProperties>
</file>