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9"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06/09/2013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06/09/2013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06/09/2013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06/09/2013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06/09/2013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5</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MAKE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make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Make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GOT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HOB</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hob</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Hob</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HOT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hot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Hot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BROWN</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brown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Brown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POT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pot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Pot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TWO</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two</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Two</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BOX</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TOP</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top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Top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LOTS</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lots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Lots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57</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5 Dolch &amp; CVC words </vt:lpstr>
      <vt:lpstr>HOB  hob  Hob</vt:lpstr>
      <vt:lpstr>HOT  hot  Hot</vt:lpstr>
      <vt:lpstr>BROWN  brown  Brown</vt:lpstr>
      <vt:lpstr>POT  pot  Pot</vt:lpstr>
      <vt:lpstr>TWO  two  Two</vt:lpstr>
      <vt:lpstr>BOX  box  Box</vt:lpstr>
      <vt:lpstr>TOP  top  Top</vt:lpstr>
      <vt:lpstr>LOTS  lots  Lots</vt:lpstr>
      <vt:lpstr>MAKE  make  Make</vt:lpstr>
      <vt:lpstr>GOT  got  Got</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13</cp:revision>
  <dcterms:created xsi:type="dcterms:W3CDTF">2013-07-18T10:55:53Z</dcterms:created>
  <dcterms:modified xsi:type="dcterms:W3CDTF">2013-09-06T11:33:20Z</dcterms:modified>
</cp:coreProperties>
</file>