
<file path=[Content_Types].xml><?xml version="1.0" encoding="utf-8"?>
<Types xmlns="http://schemas.openxmlformats.org/package/2006/content-types">
  <Default Extension="bin"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2" r:id="rId6"/>
    <p:sldId id="263" r:id="rId7"/>
    <p:sldId id="264" r:id="rId8"/>
    <p:sldId id="265" r:id="rId9"/>
    <p:sldId id="266" r:id="rId10"/>
    <p:sldId id="267" r:id="rId11"/>
    <p:sldId id="269"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06/09/2013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06/09/2013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06/09/2013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06/09/2013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06/09/2013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06/09/2013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06/09/2013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06/09/2013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06/09/2013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06/09/2013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06/09/2013</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06/09/2013</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5</a:t>
            </a:r>
            <a:br>
              <a:rPr lang="en-GB" dirty="0" smtClean="0"/>
            </a:br>
            <a:r>
              <a:rPr lang="en-GB" dirty="0" smtClean="0"/>
              <a:t>Dolch &amp; CVC words</a:t>
            </a:r>
            <a:br>
              <a:rPr lang="en-GB" dirty="0" smtClean="0"/>
            </a:br>
            <a:endParaRPr lang="en-GB" dirty="0"/>
          </a:p>
        </p:txBody>
      </p:sp>
      <p:sp>
        <p:nvSpPr>
          <p:cNvPr id="7" name="Subtitle 6"/>
          <p:cNvSpPr>
            <a:spLocks noGrp="1"/>
          </p:cNvSpPr>
          <p:nvPr>
            <p:ph type="subTitle" idx="1"/>
          </p:nvPr>
        </p:nvSpPr>
        <p:spPr>
          <a:xfrm>
            <a:off x="1371600" y="3886200"/>
            <a:ext cx="6400800" cy="2495128"/>
          </a:xfrm>
        </p:spPr>
        <p:txBody>
          <a:bodyPr>
            <a:normAutofit fontScale="92500" lnSpcReduction="10000"/>
          </a:bodyPr>
          <a:lstStyle/>
          <a:p>
            <a:r>
              <a:rPr lang="en-GB" dirty="0" smtClean="0"/>
              <a:t>Present one slide at a time for up to 10 seconds, asking the learners to read out. When you get to the last word, start again but leave the word on the screen for less seconds, and repeat, until the learner can recognise the word and say it in a couple of seconds.</a:t>
            </a:r>
          </a:p>
          <a:p>
            <a:endParaRPr lang="en-GB" dirty="0"/>
          </a:p>
          <a:p>
            <a:r>
              <a:rPr lang="en-GB" dirty="0" smtClean="0"/>
              <a:t>Use the arrows on the keyboard to move forward or click the buttons. Press F5 on the keyboard to start the slideshow.</a:t>
            </a:r>
            <a:endParaRPr lang="en-GB" dirty="0"/>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NOT</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a:latin typeface="Comic Sans MS" pitchFamily="66" charset="0"/>
              </a:rPr>
              <a:t>n</a:t>
            </a:r>
            <a:r>
              <a:rPr lang="en-GB" dirty="0" err="1" smtClean="0">
                <a:latin typeface="Comic Sans MS" pitchFamily="66" charset="0"/>
              </a:rPr>
              <a:t>ot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Not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312507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LOOK</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look</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Look</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22167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(but faster)</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20"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21"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22"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23"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24"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25"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26"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27"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28"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29"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30"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DOG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dog</a:t>
            </a:r>
            <a:r>
              <a:rPr lang="en-GB" dirty="0" smtClean="0">
                <a:latin typeface="Comic Sans MS" pitchFamily="66" charset="0"/>
              </a:rPr>
              <a:t>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Dog</a:t>
            </a:r>
            <a:r>
              <a:rPr lang="en-GB" dirty="0" smtClean="0">
                <a:latin typeface="Comic Sans MS" pitchFamily="66" charset="0"/>
              </a:rPr>
              <a:t> </a:t>
            </a:r>
            <a:endParaRPr lang="en-GB" dirty="0">
              <a:latin typeface="Comic Sans MS" pitchFamily="66" charset="0"/>
            </a:endParaRPr>
          </a:p>
        </p:txBody>
      </p:sp>
    </p:spTree>
    <p:extLst>
      <p:ext uri="{BB962C8B-B14F-4D97-AF65-F5344CB8AC3E}">
        <p14:creationId xmlns:p14="http://schemas.microsoft.com/office/powerpoint/2010/main" val="251766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20"/>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21"/>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22"/>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23"/>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24"/>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25"/>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26"/>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27"/>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28"/>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29"/>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LITTLE</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little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Little</a:t>
            </a:r>
            <a:r>
              <a:rPr lang="en-GB" dirty="0" smtClean="0">
                <a:latin typeface="Comic Sans MS" pitchFamily="66" charset="0"/>
              </a:rPr>
              <a:t>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01011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RED</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red</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Red</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64443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RUN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run</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Run</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33447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ME</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me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Me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12508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IS</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is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Is</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045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MY</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my</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My</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87826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MOP</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mop</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Mop</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48006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87</TotalTime>
  <Words>203</Words>
  <Application>Microsoft Office PowerPoint</Application>
  <PresentationFormat>On-screen Show (4:3)</PresentationFormat>
  <Paragraphs>118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Week 5 Dolch &amp; CVC words </vt:lpstr>
      <vt:lpstr>DOG   dog   Dog </vt:lpstr>
      <vt:lpstr>LITTLE  little  Little  </vt:lpstr>
      <vt:lpstr>RED  red  Red</vt:lpstr>
      <vt:lpstr>RUN   run  Run</vt:lpstr>
      <vt:lpstr>ME  me  Me</vt:lpstr>
      <vt:lpstr>IS  is  Is</vt:lpstr>
      <vt:lpstr>MY  my  My</vt:lpstr>
      <vt:lpstr>MOP  mop  Mop</vt:lpstr>
      <vt:lpstr>NOT  not  Not</vt:lpstr>
      <vt:lpstr>LOOK  look  Look</vt:lpstr>
      <vt:lpstr>start again  (but faster)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Jennifer Wright</cp:lastModifiedBy>
  <cp:revision>16</cp:revision>
  <dcterms:created xsi:type="dcterms:W3CDTF">2013-07-18T10:55:53Z</dcterms:created>
  <dcterms:modified xsi:type="dcterms:W3CDTF">2013-09-06T11:31:57Z</dcterms:modified>
</cp:coreProperties>
</file>