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9" r:id="rId8"/>
    <p:sldId id="263" r:id="rId9"/>
    <p:sldId id="264" r:id="rId10"/>
    <p:sldId id="265" r:id="rId11"/>
    <p:sldId id="266" r:id="rId12"/>
    <p:sldId id="26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pPr/>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pPr/>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pPr/>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pPr/>
              <a:t>22/09/2013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4</a:t>
            </a:r>
            <a:br>
              <a:rPr lang="en-GB" dirty="0" smtClean="0"/>
            </a:br>
            <a:r>
              <a:rPr lang="en-GB" dirty="0" smtClean="0"/>
              <a:t>Dolch &amp; CVC words</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xmlns=""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FIND</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find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Find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xmlns=""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THE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the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The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xmlns=""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xmlns=""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ONE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one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One</a:t>
            </a:r>
            <a:endParaRPr lang="en-GB" dirty="0">
              <a:latin typeface="Comic Sans MS" pitchFamily="66" charset="0"/>
            </a:endParaRPr>
          </a:p>
        </p:txBody>
      </p:sp>
    </p:spTree>
    <p:extLst>
      <p:ext uri="{BB962C8B-B14F-4D97-AF65-F5344CB8AC3E}">
        <p14:creationId xmlns:p14="http://schemas.microsoft.com/office/powerpoint/2010/main" xmlns=""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WINDOW</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window</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Window</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xmlns=""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BIG</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big</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Big</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xmlns=""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BLUE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blue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Blue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xmlns=""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SMALL</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small</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Small</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xmlns=""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BIN</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bin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Bin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xmlns=""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WITH</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with</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With</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xmlns=""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LID</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lid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Lid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xmlns=""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B0F8462C-6D56-40E8-9539-BAC49F6C74B5}">
  <ds:schemaRefs/>
</ds:datastoreItem>
</file>

<file path=docProps/app.xml><?xml version="1.0" encoding="utf-8"?>
<Properties xmlns="http://schemas.openxmlformats.org/officeDocument/2006/extended-properties" xmlns:vt="http://schemas.openxmlformats.org/officeDocument/2006/docPropsVTypes">
  <Template>Adjacency</Template>
  <TotalTime>53</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4 Dolch &amp; CVC words </vt:lpstr>
      <vt:lpstr>ONE  one  One</vt:lpstr>
      <vt:lpstr>WINDOW  window  Window</vt:lpstr>
      <vt:lpstr>BIG  big  Big</vt:lpstr>
      <vt:lpstr>BLUE  blue  Blue</vt:lpstr>
      <vt:lpstr>SMALL  small  Small</vt:lpstr>
      <vt:lpstr>BIN  bin  Bin</vt:lpstr>
      <vt:lpstr>WITH  with  With</vt:lpstr>
      <vt:lpstr>LID  lid  Lid</vt:lpstr>
      <vt:lpstr>FIND  find  Find</vt:lpstr>
      <vt:lpstr>THE  the  The</vt:lpstr>
      <vt:lpstr>start again  (but faster)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cp:lastModifiedBy>
  <cp:revision>11</cp:revision>
  <dcterms:created xsi:type="dcterms:W3CDTF">2013-07-18T10:55:53Z</dcterms:created>
  <dcterms:modified xsi:type="dcterms:W3CDTF">2013-09-22T09:10:44Z</dcterms:modified>
</cp:coreProperties>
</file>