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65" r:id="rId9"/>
    <p:sldId id="266" r:id="rId10"/>
    <p:sldId id="267"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pPr/>
              <a:t>22/09/2013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4</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xmlns=""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HID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hid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Hid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JUMPS</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jumps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Jumps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xmlns=""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PIG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pig</a:t>
            </a:r>
            <a:r>
              <a:rPr lang="en-GB" dirty="0" smtClean="0">
                <a:latin typeface="Comic Sans MS" pitchFamily="66" charset="0"/>
              </a:rPr>
              <a:t>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Pig</a:t>
            </a:r>
            <a:r>
              <a:rPr lang="en-GB" dirty="0" smtClean="0">
                <a:latin typeface="Comic Sans MS" pitchFamily="66" charset="0"/>
              </a:rPr>
              <a:t> </a:t>
            </a:r>
            <a:endParaRPr lang="en-GB" dirty="0">
              <a:latin typeface="Comic Sans MS" pitchFamily="66" charset="0"/>
            </a:endParaRPr>
          </a:p>
        </p:txBody>
      </p:sp>
    </p:spTree>
    <p:extLst>
      <p:ext uri="{BB962C8B-B14F-4D97-AF65-F5344CB8AC3E}">
        <p14:creationId xmlns:p14="http://schemas.microsoft.com/office/powerpoint/2010/main" xmlns=""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HELP</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help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Help</a:t>
            </a:r>
            <a:r>
              <a:rPr lang="en-GB" dirty="0" smtClean="0">
                <a:latin typeface="Comic Sans MS" pitchFamily="66" charset="0"/>
              </a:rPr>
              <a: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BIG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FUNNY</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funny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Funny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IN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in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In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WIG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DIGS</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digs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Digs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84</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4 Dolch &amp; CVC words </vt:lpstr>
      <vt:lpstr>PIG   pig   Pig </vt:lpstr>
      <vt:lpstr>HELP  help  Help </vt:lpstr>
      <vt:lpstr>BIG  big  Big</vt:lpstr>
      <vt:lpstr>FUNNY  funny  Funny</vt:lpstr>
      <vt:lpstr>IN  in  In</vt:lpstr>
      <vt:lpstr>WIG  wig  Wig</vt:lpstr>
      <vt:lpstr>FIG  fig  Fig</vt:lpstr>
      <vt:lpstr>DIGS  digs  Digs</vt:lpstr>
      <vt:lpstr>HID  hid  Hid</vt:lpstr>
      <vt:lpstr>JUMPS  jumps  Jumps</vt:lpstr>
      <vt:lpstr>start again  (but faster)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cp:lastModifiedBy>
  <cp:revision>13</cp:revision>
  <dcterms:created xsi:type="dcterms:W3CDTF">2013-07-18T10:55:53Z</dcterms:created>
  <dcterms:modified xsi:type="dcterms:W3CDTF">2013-09-22T09:09:34Z</dcterms:modified>
</cp:coreProperties>
</file>