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8" r:id="rId3"/>
    <p:sldId id="284" r:id="rId4"/>
    <p:sldId id="279" r:id="rId5"/>
    <p:sldId id="280" r:id="rId6"/>
    <p:sldId id="285" r:id="rId7"/>
    <p:sldId id="281" r:id="rId8"/>
    <p:sldId id="282" r:id="rId9"/>
    <p:sldId id="283" r:id="rId10"/>
    <p:sldId id="28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1" autoAdjust="0"/>
  </p:normalViewPr>
  <p:slideViewPr>
    <p:cSldViewPr>
      <p:cViewPr varScale="1">
        <p:scale>
          <a:sx n="64" d="100"/>
          <a:sy n="64" d="100"/>
        </p:scale>
        <p:origin x="-84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pPr/>
              <a:t>13/10/2013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pPr/>
              <a:t>‹#›</a:t>
            </a:fld>
            <a:endParaRPr lang="en-GB"/>
          </a:p>
        </p:txBody>
      </p:sp>
    </p:spTree>
    <p:extLst>
      <p:ext uri="{BB962C8B-B14F-4D97-AF65-F5344CB8AC3E}">
        <p14:creationId xmlns=""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b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b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hlinkClick r:id="rId3"/>
              </a:rPr>
              <a:t>Adjective + common noun </a:t>
            </a:r>
          </a:p>
          <a:p>
            <a:endParaRPr lang="en-GB" sz="1200" b="0" i="0" u="none" strike="noStrike" kern="1200" baseline="0" dirty="0" smtClean="0">
              <a:solidFill>
                <a:schemeClr val="tx1"/>
              </a:solidFill>
              <a:latin typeface="+mn-lt"/>
              <a:ea typeface="+mn-ea"/>
              <a:cs typeface="+mn-cs"/>
              <a:hlinkClick r:id="rId3"/>
            </a:endParaRPr>
          </a:p>
          <a:p>
            <a:r>
              <a:rPr lang="en-GB" sz="1200" b="0" i="0" u="none" strike="noStrike" kern="1200" baseline="0" dirty="0" smtClean="0">
                <a:solidFill>
                  <a:schemeClr val="tx1"/>
                </a:solidFill>
                <a:latin typeface="+mn-lt"/>
                <a:ea typeface="+mn-ea"/>
                <a:cs typeface="+mn-cs"/>
                <a:hlinkClick r:id="rId3"/>
              </a:rPr>
              <a:t>Window - http://commons.wikimedia.org/wiki/File:Window.jpg</a:t>
            </a:r>
          </a:p>
          <a:p>
            <a:endParaRPr lang="en-GB" b="1"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2</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a</a:t>
            </a:r>
            <a:r>
              <a:rPr lang="en-GB" dirty="0" smtClean="0"/>
              <a:t>djective + noun </a:t>
            </a:r>
          </a:p>
          <a:p>
            <a:endParaRPr lang="en-GB" dirty="0" smtClean="0"/>
          </a:p>
          <a:p>
            <a:r>
              <a:rPr lang="en-GB" dirty="0" smtClean="0"/>
              <a:t>Big window</a:t>
            </a:r>
            <a:r>
              <a:rPr lang="en-GB" baseline="0" dirty="0" smtClean="0"/>
              <a:t> = http://upload.wikimedia.org/wikipedia/commons/4/44/Waterloo_Mills%2C_Silsden_-_geograph.org.uk_-_409670.jpg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3</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 article + noun + noun</a:t>
            </a:r>
          </a:p>
          <a:p>
            <a:endParaRPr lang="en-GB" dirty="0" smtClean="0"/>
          </a:p>
          <a:p>
            <a:r>
              <a:rPr lang="en-GB" dirty="0" smtClean="0"/>
              <a:t>Blue window = http://commons.wikimedia.org/wiki/File:Blue-framed_window_-_geograph.org.uk_-_808696.jpg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4</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indefinite article + adjective + common noun</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hlinkClick r:id="rId3"/>
              </a:rPr>
              <a:t>Window - http://commons.wikimedia.org/wiki/File:Window.jpg</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5</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Adjective</a:t>
            </a:r>
            <a:r>
              <a:rPr lang="en-GB" baseline="0" dirty="0" smtClean="0"/>
              <a:t> + noun </a:t>
            </a:r>
          </a:p>
          <a:p>
            <a:endParaRPr lang="en-GB" baseline="0" dirty="0" smtClean="0"/>
          </a:p>
          <a:p>
            <a:r>
              <a:rPr lang="en-GB" baseline="0" dirty="0" smtClean="0"/>
              <a:t>Bin = http://commons.wikimedia.org/wiki/File:Bin.JPG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6</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adjective + common noun </a:t>
            </a:r>
          </a:p>
          <a:p>
            <a:endParaRPr lang="en-GB" baseline="0" dirty="0" smtClean="0"/>
          </a:p>
          <a:p>
            <a:r>
              <a:rPr lang="en-GB" baseline="0" dirty="0" smtClean="0"/>
              <a:t>Bin = http://commons.wikimedia.org/wiki/File:Bin.JPG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7</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baseline="0" dirty="0" smtClean="0"/>
              <a:t>Indefinite article + noun + common noun </a:t>
            </a:r>
          </a:p>
          <a:p>
            <a:endParaRPr lang="en-GB" sz="1200" b="1" i="0" u="none" strike="noStrike" baseline="0" dirty="0" smtClean="0"/>
          </a:p>
          <a:p>
            <a:r>
              <a:rPr lang="en-GB" sz="1200" b="1" i="0" u="none" strike="noStrike" baseline="0" dirty="0" smtClean="0"/>
              <a:t>Blue bin = </a:t>
            </a:r>
            <a:endParaRPr lang="en-GB" sz="1200" b="0" i="0" u="none" strike="noStrike" baseline="0" dirty="0" smtClean="0"/>
          </a:p>
          <a:p>
            <a:r>
              <a:rPr lang="en-GB" dirty="0" smtClean="0"/>
              <a:t>http://commons.wikimedia.org/wiki/File:Blue_bin_day,_Omagh_-_geograph.org.uk_-_262964.jpg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8</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common noun + preposition + indefinite article + common noun </a:t>
            </a:r>
          </a:p>
          <a:p>
            <a:endParaRPr lang="en-GB" baseline="0" dirty="0" smtClean="0"/>
          </a:p>
          <a:p>
            <a:r>
              <a:rPr lang="en-GB" baseline="0" dirty="0" smtClean="0"/>
              <a:t>Bin = http://commons.wikimedia.org/wiki/File:Bin.JPG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9</a:t>
            </a:fld>
            <a:endParaRPr lang="en-GB"/>
          </a:p>
        </p:txBody>
      </p:sp>
    </p:spTree>
    <p:extLst>
      <p:ext uri="{BB962C8B-B14F-4D97-AF65-F5344CB8AC3E}">
        <p14:creationId xmlns=""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Infinitive</a:t>
            </a:r>
            <a:r>
              <a:rPr lang="en-GB" baseline="0" dirty="0" smtClean="0"/>
              <a:t> verb + definite article </a:t>
            </a:r>
            <a:r>
              <a:rPr lang="en-GB" baseline="0" smtClean="0"/>
              <a:t>+ </a:t>
            </a:r>
            <a:r>
              <a:rPr lang="en-GB" baseline="0" smtClean="0"/>
              <a:t>adjective </a:t>
            </a:r>
            <a:r>
              <a:rPr lang="en-GB" baseline="0" dirty="0" smtClean="0"/>
              <a:t>+ noun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Blue bin - </a:t>
            </a:r>
            <a:r>
              <a:rPr lang="en-GB" dirty="0" smtClean="0"/>
              <a:t>http://commons.wikimedia.org/wiki/File:Blue_bin_day,_Omagh_-_geograph.org.uk_-_262964.jpg</a:t>
            </a:r>
          </a:p>
          <a:p>
            <a:r>
              <a:rPr lang="en-GB" dirty="0" smtClean="0"/>
              <a:t>Grey bin =</a:t>
            </a:r>
            <a:r>
              <a:rPr lang="en-GB" baseline="0" dirty="0" smtClean="0"/>
              <a:t> http://commons.wikimedia.org/wiki/File:Bin.JPG</a:t>
            </a:r>
          </a:p>
          <a:p>
            <a:r>
              <a:rPr lang="en-GB" baseline="0" dirty="0" smtClean="0"/>
              <a:t>Red bins = http://upload.wikimedia.org/wikipedia/commons/9/9b/Red_Refuse_Bins_-_geograph.org.uk_-_1111502.jpg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pPr/>
              <a:t>10</a:t>
            </a:fld>
            <a:endParaRPr lang="en-GB"/>
          </a:p>
        </p:txBody>
      </p:sp>
    </p:spTree>
    <p:extLst>
      <p:ext uri="{BB962C8B-B14F-4D97-AF65-F5344CB8AC3E}">
        <p14:creationId xmlns=""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pPr/>
              <a:t>13/10/2013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pPr/>
              <a:t>13/10/2013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upload.wikimedia.org/wikipedia/commons/1/1f/Blue_bin_day,_Omagh_-_geograph.org.uk_-_262964.jpg" TargetMode="External"/><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hyperlink" Target="//upload.wikimedia.org/wikipedia/commons/8/87/Bin.JPG"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7/77/Window.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upload.wikimedia.org/wikipedia/commons/1/1f/Blue_bin_day,_Omagh_-_geograph.org.uk_-_262964.jpg" TargetMode="External"/><Relationship Id="rId7"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upload.wikimedia.org/wikipedia/commons/7/77/Window.jpg"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8/87/Bin.JP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upload.wikimedia.org/wikipedia/commons/8/87/Bin.JP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hyperlink" Target="//upload.wikimedia.org/wikipedia/commons/1/1f/Blue_bin_day,_Omagh_-_geograph.org.uk_-_262964.jp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upload.wikimedia.org/wikipedia/commons/8/87/Bin.JP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4</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128792"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Find the blue bin.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9</a:t>
            </a:r>
            <a:endParaRPr lang="en-GB" sz="4000" dirty="0"/>
          </a:p>
        </p:txBody>
      </p:sp>
      <p:pic>
        <p:nvPicPr>
          <p:cNvPr id="12" name="Picture 2" descr="File:Blue bin day, Omagh - geograph.org.uk - 262964.jpg">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r="56250"/>
          <a:stretch/>
        </p:blipFill>
        <p:spPr bwMode="auto">
          <a:xfrm>
            <a:off x="3478227" y="3183120"/>
            <a:ext cx="1525821" cy="2610219"/>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2" descr="File:Bin.JPG">
            <a:hlinkClick r:id="rId5"/>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89174" y="3183120"/>
            <a:ext cx="2196244" cy="2610219"/>
          </a:xfrm>
          <a:prstGeom prst="rect">
            <a:avLst/>
          </a:prstGeom>
          <a:noFill/>
          <a:extLst>
            <a:ext uri="{909E8E84-426E-40DD-AFC4-6F175D3DCCD1}">
              <a14:hiddenFill xmlns="" xmlns:a14="http://schemas.microsoft.com/office/drawing/2010/main">
                <a:solidFill>
                  <a:srgbClr val="FFFFFF"/>
                </a:solidFill>
              </a14:hiddenFill>
            </a:ext>
          </a:extLst>
        </p:spPr>
      </p:pic>
      <p:pic>
        <p:nvPicPr>
          <p:cNvPr id="9218" name="Picture 2" descr="http://upload.wikimedia.org/wikipedia/commons/9/9b/Red_Refuse_Bins_-_geograph.org.uk_-_1111502.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575325" y="3235877"/>
            <a:ext cx="1804987" cy="25574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6967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window.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1</a:t>
            </a:r>
            <a:endParaRPr lang="en-GB" sz="4000" dirty="0"/>
          </a:p>
        </p:txBody>
      </p:sp>
      <p:pic>
        <p:nvPicPr>
          <p:cNvPr id="1026" name="Picture 2" descr="File:Window.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131840" y="2852936"/>
            <a:ext cx="2276475" cy="3067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596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big window.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2</a:t>
            </a:r>
            <a:endParaRPr lang="en-GB" sz="4000" dirty="0"/>
          </a:p>
        </p:txBody>
      </p:sp>
      <p:pic>
        <p:nvPicPr>
          <p:cNvPr id="2050" name="Picture 2" descr="http://upload.wikimedia.org/wikipedia/commons/4/44/Waterloo_Mills%2C_Silsden_-_geograph.org.uk_-_40967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27784" y="2996951"/>
            <a:ext cx="3409950" cy="352839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4305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Find the window.</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3</a:t>
            </a:r>
            <a:endParaRPr lang="en-GB" sz="4000" dirty="0"/>
          </a:p>
        </p:txBody>
      </p:sp>
      <p:pic>
        <p:nvPicPr>
          <p:cNvPr id="10" name="Picture 2" descr="File:Blue bin day, Omagh - geograph.org.uk - 262964.jpg">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r="56250"/>
          <a:stretch/>
        </p:blipFill>
        <p:spPr bwMode="auto">
          <a:xfrm>
            <a:off x="998836" y="3276306"/>
            <a:ext cx="1525821" cy="2610219"/>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2" descr="http://upload.wikimedia.org/wikipedia/commons/9/9b/Red_Refuse_Bins_-_geograph.org.uk_-_111150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685730" y="3306910"/>
            <a:ext cx="1804987" cy="2557462"/>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2" descr="File:Window.jpg">
            <a:hlinkClick r:id="rId6"/>
          </p:cNvP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31840" y="3247616"/>
            <a:ext cx="1983529" cy="267237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4560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small window.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4</a:t>
            </a:r>
            <a:endParaRPr lang="en-GB" sz="4000" dirty="0"/>
          </a:p>
        </p:txBody>
      </p:sp>
      <p:pic>
        <p:nvPicPr>
          <p:cNvPr id="409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75656" y="3212976"/>
            <a:ext cx="1136650" cy="1533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0961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bin.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5"/>
          <p:cNvSpPr txBox="1">
            <a:spLocks/>
          </p:cNvSpPr>
          <p:nvPr/>
        </p:nvSpPr>
        <p:spPr>
          <a:xfrm>
            <a:off x="197971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GB" sz="9600" dirty="0" smtClean="0"/>
              <a:t>1</a:t>
            </a: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5</a:t>
            </a:r>
            <a:endParaRPr lang="en-GB" sz="4000" dirty="0"/>
          </a:p>
        </p:txBody>
      </p:sp>
      <p:pic>
        <p:nvPicPr>
          <p:cNvPr id="5122" name="Picture 2" descr="File:Bin.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067944" y="3356992"/>
            <a:ext cx="2160240" cy="256742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49545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small bin.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6</a:t>
            </a:r>
            <a:endParaRPr lang="en-GB" sz="4000" dirty="0"/>
          </a:p>
        </p:txBody>
      </p:sp>
      <p:pic>
        <p:nvPicPr>
          <p:cNvPr id="11" name="Picture 2" descr="File:Bin.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59701" y="3717032"/>
            <a:ext cx="1272341" cy="15121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8450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blue bin.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7</a:t>
            </a:r>
            <a:endParaRPr lang="en-GB" sz="4000" dirty="0"/>
          </a:p>
        </p:txBody>
      </p:sp>
      <p:pic>
        <p:nvPicPr>
          <p:cNvPr id="6146" name="Picture 2" descr="File:Blue bin day, Omagh - geograph.org.uk - 262964.jpg">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r="56250"/>
          <a:stretch/>
        </p:blipFill>
        <p:spPr bwMode="auto">
          <a:xfrm>
            <a:off x="2963064" y="3003494"/>
            <a:ext cx="2185000" cy="373787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59606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bin with a lid.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8</a:t>
            </a:r>
            <a:endParaRPr lang="en-GB" sz="4000" dirty="0"/>
          </a:p>
        </p:txBody>
      </p:sp>
      <p:pic>
        <p:nvPicPr>
          <p:cNvPr id="8194" name="Picture 2" descr="File:Bin.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267744" y="3058296"/>
            <a:ext cx="2493067" cy="296299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Left Arrow 1"/>
          <p:cNvSpPr/>
          <p:nvPr/>
        </p:nvSpPr>
        <p:spPr>
          <a:xfrm>
            <a:off x="4788024" y="3068960"/>
            <a:ext cx="2520279" cy="1152128"/>
          </a:xfrm>
          <a:prstGeom prst="leftArrow">
            <a:avLst>
              <a:gd name="adj1" fmla="val 50000"/>
              <a:gd name="adj2" fmla="val 4294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1883103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367</TotalTime>
  <Words>331</Words>
  <Application>Microsoft Office PowerPoint</Application>
  <PresentationFormat>On-screen Show (4:3)</PresentationFormat>
  <Paragraphs>69</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4 reading CVC and Dolch list words in sentences </vt:lpstr>
      <vt:lpstr>One window. </vt:lpstr>
      <vt:lpstr>A big window. </vt:lpstr>
      <vt:lpstr>Find the window.</vt:lpstr>
      <vt:lpstr>A small window. </vt:lpstr>
      <vt:lpstr>One bin. </vt:lpstr>
      <vt:lpstr>A small bin. </vt:lpstr>
      <vt:lpstr>A blue bin.</vt:lpstr>
      <vt:lpstr>A bin with a lid.</vt:lpstr>
      <vt:lpstr>Find the blue bin.</vt:lpstr>
      <vt:lpstr>start again  (if needed)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cp:lastModifiedBy>
  <cp:revision>36</cp:revision>
  <dcterms:created xsi:type="dcterms:W3CDTF">2013-07-18T10:55:53Z</dcterms:created>
  <dcterms:modified xsi:type="dcterms:W3CDTF">2013-10-13T07:39:06Z</dcterms:modified>
</cp:coreProperties>
</file>