
<file path=[Content_Types].xml><?xml version="1.0" encoding="utf-8"?>
<Types xmlns="http://schemas.openxmlformats.org/package/2006/content-types">
  <Default Extension="bin" ContentType="audio/unknown"/>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2" r:id="rId6"/>
    <p:sldId id="269"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18E15F-865C-4C39-9372-64FCC8C491BA}" type="datetimeFigureOut">
              <a:rPr lang="en-GB" smtClean="0"/>
              <a:t>04/09/2013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04/09/2013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04/09/2013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04/09/2013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8E15F-865C-4C39-9372-64FCC8C491BA}" type="datetimeFigureOut">
              <a:rPr lang="en-GB" smtClean="0"/>
              <a:t>04/09/2013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18E15F-865C-4C39-9372-64FCC8C491BA}" type="datetimeFigureOut">
              <a:rPr lang="en-GB" smtClean="0"/>
              <a:t>04/09/2013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8E15F-865C-4C39-9372-64FCC8C491BA}" type="datetimeFigureOut">
              <a:rPr lang="en-GB" smtClean="0"/>
              <a:t>04/09/2013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8E15F-865C-4C39-9372-64FCC8C491BA}" type="datetimeFigureOut">
              <a:rPr lang="en-GB" smtClean="0"/>
              <a:t>04/09/2013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8E15F-865C-4C39-9372-64FCC8C491BA}" type="datetimeFigureOut">
              <a:rPr lang="en-GB" smtClean="0"/>
              <a:t>04/09/2013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8E15F-865C-4C39-9372-64FCC8C491BA}" type="datetimeFigureOut">
              <a:rPr lang="en-GB" smtClean="0"/>
              <a:t>04/09/2013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818E15F-865C-4C39-9372-64FCC8C491BA}" type="datetimeFigureOut">
              <a:rPr lang="en-GB" smtClean="0"/>
              <a:t>04/09/2013</a:t>
            </a:fld>
            <a:endParaRPr lang="en-GB"/>
          </a:p>
        </p:txBody>
      </p:sp>
      <p:sp>
        <p:nvSpPr>
          <p:cNvPr id="9" name="Slide Number Placeholder 8"/>
          <p:cNvSpPr>
            <a:spLocks noGrp="1"/>
          </p:cNvSpPr>
          <p:nvPr>
            <p:ph type="sldNum" sz="quarter" idx="11"/>
          </p:nvPr>
        </p:nvSpPr>
        <p:spPr/>
        <p:txBody>
          <a:bodyPr/>
          <a:lstStyle/>
          <a:p>
            <a:fld id="{32C8A5B5-72AA-41F2-9EB8-008BD9C8F85C}"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2C8A5B5-72AA-41F2-9EB8-008BD9C8F85C}"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818E15F-865C-4C39-9372-64FCC8C491BA}" type="datetimeFigureOut">
              <a:rPr lang="en-GB" smtClean="0"/>
              <a:t>04/09/2013</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GB" dirty="0" smtClean="0"/>
              <a:t>Week 3</a:t>
            </a:r>
            <a:br>
              <a:rPr lang="en-GB" dirty="0" smtClean="0"/>
            </a:br>
            <a:r>
              <a:rPr lang="en-GB" dirty="0" smtClean="0"/>
              <a:t>Dolch &amp; CVC words</a:t>
            </a:r>
            <a:br>
              <a:rPr lang="en-GB" dirty="0" smtClean="0"/>
            </a:br>
            <a:endParaRPr lang="en-GB" dirty="0"/>
          </a:p>
        </p:txBody>
      </p:sp>
      <p:sp>
        <p:nvSpPr>
          <p:cNvPr id="7" name="Subtitle 6"/>
          <p:cNvSpPr>
            <a:spLocks noGrp="1"/>
          </p:cNvSpPr>
          <p:nvPr>
            <p:ph type="subTitle" idx="1"/>
          </p:nvPr>
        </p:nvSpPr>
        <p:spPr>
          <a:xfrm>
            <a:off x="1371600" y="3886200"/>
            <a:ext cx="6400800" cy="2495128"/>
          </a:xfrm>
        </p:spPr>
        <p:txBody>
          <a:bodyPr>
            <a:normAutofit fontScale="92500" lnSpcReduction="10000"/>
          </a:bodyPr>
          <a:lstStyle/>
          <a:p>
            <a:r>
              <a:rPr lang="en-GB" dirty="0" smtClean="0"/>
              <a:t>Present one slide at a time for up to 10 seconds, asking the learners to read out. When you get to the last word, start again but leave the word on the screen for less seconds, and repeat, until the learner can recognise the word and say it in a couple of seconds.</a:t>
            </a:r>
          </a:p>
          <a:p>
            <a:endParaRPr lang="en-GB" dirty="0"/>
          </a:p>
          <a:p>
            <a:r>
              <a:rPr lang="en-GB" dirty="0" smtClean="0"/>
              <a:t>Use the arrows on the keyboard to move forward or click the buttons. Press F5 on the keyboard to start the slideshow.</a:t>
            </a:r>
            <a:endParaRPr lang="en-GB" dirty="0"/>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ction Button: Return 9">
            <a:hlinkClick r:id="" action="ppaction://hlinkshowjump?jump=endshow" highlightClick="1"/>
          </p:cNvPr>
          <p:cNvSpPr/>
          <p:nvPr/>
        </p:nvSpPr>
        <p:spPr>
          <a:xfrm>
            <a:off x="323528"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215516" y="5949280"/>
            <a:ext cx="1116124" cy="307777"/>
          </a:xfrm>
          <a:prstGeom prst="rect">
            <a:avLst/>
          </a:prstGeom>
          <a:noFill/>
        </p:spPr>
        <p:txBody>
          <a:bodyPr wrap="square" rtlCol="0">
            <a:spAutoFit/>
          </a:bodyPr>
          <a:lstStyle/>
          <a:p>
            <a:r>
              <a:rPr lang="en-GB" sz="1400" dirty="0" smtClean="0"/>
              <a:t>end show</a:t>
            </a:r>
            <a:endParaRPr lang="en-GB" sz="1400" dirty="0"/>
          </a:p>
        </p:txBody>
      </p:sp>
    </p:spTree>
    <p:extLst>
      <p:ext uri="{BB962C8B-B14F-4D97-AF65-F5344CB8AC3E}">
        <p14:creationId xmlns:p14="http://schemas.microsoft.com/office/powerpoint/2010/main" val="1514358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GO</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go</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Go</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480061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AWAY</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away</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Away</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3125073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556792"/>
            <a:ext cx="7543800" cy="3960440"/>
          </a:xfrm>
        </p:spPr>
        <p:txBody>
          <a:bodyPr>
            <a:normAutofit fontScale="90000"/>
          </a:bodyPr>
          <a:lstStyle/>
          <a:p>
            <a:pPr algn="ctr"/>
            <a:r>
              <a:rPr lang="en-GB" dirty="0" smtClean="0"/>
              <a:t>start again</a:t>
            </a:r>
            <a:br>
              <a:rPr lang="en-GB" dirty="0" smtClean="0"/>
            </a:br>
            <a:r>
              <a:rPr lang="en-GB" dirty="0"/>
              <a:t/>
            </a:r>
            <a:br>
              <a:rPr lang="en-GB" dirty="0"/>
            </a:br>
            <a:r>
              <a:rPr lang="en-GB" dirty="0" smtClean="0"/>
              <a:t>(but faster)</a:t>
            </a:r>
            <a:br>
              <a:rPr lang="en-GB" dirty="0" smtClean="0"/>
            </a:br>
            <a:endParaRPr lang="en-GB" dirty="0"/>
          </a:p>
        </p:txBody>
      </p:sp>
      <p:sp>
        <p:nvSpPr>
          <p:cNvPr id="9" name="Action Button: Back or Previous 8">
            <a:hlinkClick r:id="" action="ppaction://hlinkshowjump?jump=previousslide" highlightClick="1"/>
          </p:cNvPr>
          <p:cNvSpPr/>
          <p:nvPr/>
        </p:nvSpPr>
        <p:spPr>
          <a:xfrm>
            <a:off x="5940152"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ction Button: Home 1">
            <a:hlinkClick r:id="" action="ppaction://hlinkshowjump?jump=firstslide" highlightClick="1"/>
          </p:cNvPr>
          <p:cNvSpPr/>
          <p:nvPr/>
        </p:nvSpPr>
        <p:spPr>
          <a:xfrm>
            <a:off x="7668344" y="6309320"/>
            <a:ext cx="648072" cy="43204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Action Button: Return 2">
            <a:hlinkClick r:id="" action="ppaction://hlinkshowjump?jump=endshow" highlightClick="1"/>
          </p:cNvPr>
          <p:cNvSpPr/>
          <p:nvPr/>
        </p:nvSpPr>
        <p:spPr>
          <a:xfrm>
            <a:off x="6876256"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6768244" y="5949280"/>
            <a:ext cx="1116124" cy="307777"/>
          </a:xfrm>
          <a:prstGeom prst="rect">
            <a:avLst/>
          </a:prstGeom>
          <a:noFill/>
        </p:spPr>
        <p:txBody>
          <a:bodyPr wrap="square" rtlCol="0">
            <a:spAutoFit/>
          </a:bodyPr>
          <a:lstStyle/>
          <a:p>
            <a:r>
              <a:rPr lang="en-GB" sz="1400" dirty="0" smtClean="0"/>
              <a:t>end show</a:t>
            </a:r>
            <a:endParaRPr lang="en-GB" sz="1400" dirty="0"/>
          </a:p>
        </p:txBody>
      </p:sp>
      <p:sp>
        <p:nvSpPr>
          <p:cNvPr id="10" name="TextBox 9"/>
          <p:cNvSpPr txBox="1"/>
          <p:nvPr/>
        </p:nvSpPr>
        <p:spPr>
          <a:xfrm>
            <a:off x="7704348" y="5949280"/>
            <a:ext cx="1116124" cy="307777"/>
          </a:xfrm>
          <a:prstGeom prst="rect">
            <a:avLst/>
          </a:prstGeom>
          <a:noFill/>
        </p:spPr>
        <p:txBody>
          <a:bodyPr wrap="square" rtlCol="0">
            <a:spAutoFit/>
          </a:bodyPr>
          <a:lstStyle/>
          <a:p>
            <a:r>
              <a:rPr lang="en-GB" sz="1400" dirty="0" smtClean="0"/>
              <a:t>slide 1</a:t>
            </a:r>
            <a:endParaRPr lang="en-GB" sz="1400" dirty="0"/>
          </a:p>
        </p:txBody>
      </p:sp>
    </p:spTree>
    <p:extLst>
      <p:ext uri="{BB962C8B-B14F-4D97-AF65-F5344CB8AC3E}">
        <p14:creationId xmlns:p14="http://schemas.microsoft.com/office/powerpoint/2010/main" val="1882723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20"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21"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22"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23"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24"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25"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26"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27"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28"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29"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
        <p:nvSpPr>
          <p:cNvPr id="30"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NED</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ned</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smtClean="0">
                <a:latin typeface="Comic Sans MS" pitchFamily="66" charset="0"/>
              </a:rPr>
              <a:t>Ned</a:t>
            </a:r>
            <a:endParaRPr lang="en-GB" dirty="0">
              <a:latin typeface="Comic Sans MS" pitchFamily="66" charset="0"/>
            </a:endParaRPr>
          </a:p>
        </p:txBody>
      </p:sp>
    </p:spTree>
    <p:extLst>
      <p:ext uri="{BB962C8B-B14F-4D97-AF65-F5344CB8AC3E}">
        <p14:creationId xmlns:p14="http://schemas.microsoft.com/office/powerpoint/2010/main" val="2517664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20"/>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21"/>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22"/>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23"/>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24"/>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25"/>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26"/>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27"/>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28"/>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29"/>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IS</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is</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Is</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010116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MAN</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man</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Man</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644431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BED</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bed</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Bed</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334478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BIG</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big</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Big</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221670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COME</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come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Come</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4125085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ONE</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one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One</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40457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HERE</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here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Here</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878268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43</TotalTime>
  <Words>203</Words>
  <Application>Microsoft Office PowerPoint</Application>
  <PresentationFormat>On-screen Show (4:3)</PresentationFormat>
  <Paragraphs>118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Week 3 Dolch &amp; CVC words </vt:lpstr>
      <vt:lpstr>NED  ned  Ned</vt:lpstr>
      <vt:lpstr>IS  is  Is</vt:lpstr>
      <vt:lpstr>MAN  man  Man</vt:lpstr>
      <vt:lpstr>BED  bed  Bed</vt:lpstr>
      <vt:lpstr>BIG  big  Big</vt:lpstr>
      <vt:lpstr>COME  come  Come</vt:lpstr>
      <vt:lpstr>ONE  one  One</vt:lpstr>
      <vt:lpstr>HERE  here  Here</vt:lpstr>
      <vt:lpstr>GO  go  Go</vt:lpstr>
      <vt:lpstr>AWAY  away  Away</vt:lpstr>
      <vt:lpstr>start again  (but faster)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3 social sight words</dc:title>
  <dc:creator>Stephen Woulds</dc:creator>
  <cp:lastModifiedBy>Stephen Woulds</cp:lastModifiedBy>
  <cp:revision>10</cp:revision>
  <dcterms:created xsi:type="dcterms:W3CDTF">2013-07-18T10:55:53Z</dcterms:created>
  <dcterms:modified xsi:type="dcterms:W3CDTF">2013-09-04T15:43:58Z</dcterms:modified>
</cp:coreProperties>
</file>