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65" r:id="rId9"/>
    <p:sldId id="266" r:id="rId10"/>
    <p:sldId id="267" r:id="rId11"/>
    <p:sldId id="26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04/09/2013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04/09/2013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04/09/2013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04/09/2013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04/09/2013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04/09/2013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04/09/2013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3</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FIND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TWO</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two</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Two</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PEN</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pen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Pen</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AND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and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And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FOR</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for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For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THE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BLUE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blue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Blue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ARE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are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Are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MEN</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SMALL</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small</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Small</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39</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3 Dolch &amp; CVC words </vt:lpstr>
      <vt:lpstr>PEN  pen  Pen</vt:lpstr>
      <vt:lpstr>AND  and  And</vt:lpstr>
      <vt:lpstr>FOR  for  For</vt:lpstr>
      <vt:lpstr>THE  the  The</vt:lpstr>
      <vt:lpstr>BLUE  blue  Blue</vt:lpstr>
      <vt:lpstr>ARE  are  Are</vt:lpstr>
      <vt:lpstr>MEN  men  Men</vt:lpstr>
      <vt:lpstr>SMALL  small  Small</vt:lpstr>
      <vt:lpstr>FIND  find  Find</vt:lpstr>
      <vt:lpstr>TWO  two  Two</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9</cp:revision>
  <dcterms:created xsi:type="dcterms:W3CDTF">2013-07-18T10:55:53Z</dcterms:created>
  <dcterms:modified xsi:type="dcterms:W3CDTF">2013-09-04T15:42:57Z</dcterms:modified>
</cp:coreProperties>
</file>