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2"/>
  </p:notesMasterIdLst>
  <p:handoutMasterIdLst>
    <p:handoutMasterId r:id="rId13"/>
  </p:handoutMasterIdLst>
  <p:sldIdLst>
    <p:sldId id="256" r:id="rId3"/>
    <p:sldId id="302" r:id="rId4"/>
    <p:sldId id="303" r:id="rId5"/>
    <p:sldId id="305" r:id="rId6"/>
    <p:sldId id="306" r:id="rId7"/>
    <p:sldId id="307" r:id="rId8"/>
    <p:sldId id="308" r:id="rId9"/>
    <p:sldId id="309" r:id="rId10"/>
    <p:sldId id="310" r:id="rId11"/>
  </p:sldIdLst>
  <p:sldSz cx="9144000" cy="6858000" type="screen4x3"/>
  <p:notesSz cx="6797675" cy="9926638"/>
  <p:custDataLst>
    <p:custData r:id="rId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2" autoAdjust="0"/>
    <p:restoredTop sz="82857" autoAdjust="0"/>
  </p:normalViewPr>
  <p:slideViewPr>
    <p:cSldViewPr>
      <p:cViewPr varScale="1">
        <p:scale>
          <a:sx n="90" d="100"/>
          <a:sy n="90" d="100"/>
        </p:scale>
        <p:origin x="-8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B8AFE-402C-4B25-8170-8771C0CF3270}" type="datetimeFigureOut">
              <a:rPr lang="en-GB" smtClean="0"/>
              <a:t>28/03/2014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D406F-403A-41F6-8E39-5F4643FE5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738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EC4E0-2DEC-4039-B9E8-395A2D7CF548}" type="datetimeFigureOut">
              <a:rPr lang="en-GB" smtClean="0"/>
              <a:t>28/03/2014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7F5D2-CA54-4FE8-86FB-368CAD918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213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Adapted</a:t>
            </a:r>
            <a:r>
              <a:rPr lang="en-GB" baseline="0" dirty="0" smtClean="0"/>
              <a:t> from </a:t>
            </a:r>
            <a:r>
              <a:rPr lang="en-GB" dirty="0" err="1" smtClean="0"/>
              <a:t>Nighat</a:t>
            </a:r>
            <a:r>
              <a:rPr lang="en-GB" dirty="0" smtClean="0"/>
              <a:t> Butt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7F5D2-CA54-4FE8-86FB-368CAD9183C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200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E8A81-AF21-4AE5-888D-5A72FCF33AE7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E8A81-AF21-4AE5-888D-5A72FCF33AE7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28/03/2014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28/03/2014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28/03/2014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28/03/2014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28/03/2014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28/03/2014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28/03/2014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28/03/2014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28/03/2014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28/03/2014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28/03/2014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818E15F-865C-4C39-9372-64FCC8C491BA}" type="datetimeFigureOut">
              <a:rPr lang="en-GB" smtClean="0"/>
              <a:t>28/03/2014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&amp;esrc=s&amp;frm=1&amp;source=images&amp;cd=&amp;cad=rja&amp;uact=8&amp;docid=3J6Ot9czlEYQXM&amp;tbnid=ZIYGzhjDP0lEwM:&amp;ved=0CAUQjRw&amp;url=http://www.shopletchworth.com/shops-and-services/poundland&amp;ei=eH81U52HH6ag0QWQvYH4Ag&amp;psig=AFQjCNFJfMNW9QXwzxRWJ3zDKJjhNrnebg&amp;ust=1396101340792292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.uk/url?sa=i&amp;rct=j&amp;q=&amp;esrc=s&amp;frm=1&amp;source=images&amp;cd=&amp;cad=rja&amp;uact=8&amp;docid=HL1I0OWDOHaImM&amp;tbnid=nsHYtg7y8TC4tM:&amp;ved=0CAUQjRw&amp;url=http://www.rtp.pt/cinemax/?t=Castello-Lopes-encerra-salas-de-cinema-na-Madeira-e-nos-Acores-actualizado.rtp&amp;article=7964&amp;visual=2&amp;layout=8&amp;tm=40&amp;ei=LoA1U5CeGea50QXDpICYAQ&amp;bvm=bv.63808443,d.d2k&amp;psig=AFQjCNFFMHUFuGg5InpZ24XCNHVTqr4NBA&amp;ust=1396101525620631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uk/url?sa=i&amp;rct=j&amp;q=&amp;esrc=s&amp;frm=1&amp;source=images&amp;cd=&amp;cad=rja&amp;uact=8&amp;docid=gTOCbkLPgvvCaM&amp;tbnid=_zNeyfNDgKbTHM:&amp;ved=0CAUQjRw&amp;url=http://www.ruskin-sch.ox.ac.uk/about/Library&amp;ei=WIA1U8qYDOa50QXDpICYAQ&amp;bvm=bv.63808443,d.d2k&amp;psig=AFQjCNG_44FypcawmIZ1uwxrl5qppKJDhw&amp;ust=1396101568417450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.uk/url?sa=i&amp;rct=j&amp;q=&amp;esrc=s&amp;frm=1&amp;source=images&amp;cd=&amp;cad=rja&amp;uact=8&amp;docid=548WR0zS2oxmlM&amp;tbnid=GTAlUy2BTkleqM:&amp;ved=0CAUQjRw&amp;url=https://mymzone.com/blog/let-s-go-to-the-park-tapestry/&amp;ei=cYA1U7TaAe3L0AWn6YDoBA&amp;bvm=bv.63808443,d.d2k&amp;psig=AFQjCNHN1biR3NuOg8Pbiq3vWqMDjmf8zg&amp;ust=1396101613014255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uk/url?sa=i&amp;rct=j&amp;q=&amp;esrc=s&amp;frm=1&amp;source=images&amp;cd=&amp;cad=rja&amp;uact=8&amp;docid=HvTI6bP5WT492M&amp;tbnid=uDkdBBi-5UxZzM:&amp;ved=0CAUQjRw&amp;url=http://www.e17woodstreet.co.uk/shop/wood-street-opticians&amp;ei=s4A1U7y_A-Sg0QWV6oGIBA&amp;bvm=bv.63808443,d.d2k&amp;psig=AFQjCNF4WJJ66FtKNGIZ2Juq9a4Ia2EN5g&amp;ust=139610165717000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Week </a:t>
            </a:r>
            <a:r>
              <a:rPr lang="en-GB" dirty="0" smtClean="0"/>
              <a:t>21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T</a:t>
            </a:r>
            <a:r>
              <a:rPr lang="en-GB" dirty="0" smtClean="0"/>
              <a:t>he town centre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ction Button: Return 9">
            <a:hlinkClick r:id="" action="ppaction://hlinkshowjump?jump=endshow" highlightClick="1"/>
          </p:cNvPr>
          <p:cNvSpPr/>
          <p:nvPr/>
        </p:nvSpPr>
        <p:spPr>
          <a:xfrm>
            <a:off x="323528" y="6309320"/>
            <a:ext cx="648072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15516" y="5949280"/>
            <a:ext cx="1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end show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143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2555776" y="1196752"/>
            <a:ext cx="5316251" cy="2088232"/>
            <a:chOff x="2555776" y="1196752"/>
            <a:chExt cx="5316251" cy="2088232"/>
          </a:xfrm>
        </p:grpSpPr>
        <p:sp>
          <p:nvSpPr>
            <p:cNvPr id="2" name="Rectangle 1"/>
            <p:cNvSpPr/>
            <p:nvPr/>
          </p:nvSpPr>
          <p:spPr>
            <a:xfrm>
              <a:off x="5695271" y="1700808"/>
              <a:ext cx="2176756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555776" y="1196752"/>
              <a:ext cx="313949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83568" y="5301208"/>
            <a:ext cx="27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 </a:t>
            </a:r>
            <a:r>
              <a:rPr lang="en-GB" sz="3600" dirty="0" smtClean="0">
                <a:latin typeface="Comic Sans MS" pitchFamily="66" charset="0"/>
              </a:rPr>
              <a:t>chemist 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9992" y="5745133"/>
            <a:ext cx="15121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 smtClean="0">
                <a:solidFill>
                  <a:srgbClr val="2F2B20"/>
                </a:solidFill>
                <a:latin typeface="Comic Sans MS" pitchFamily="66" charset="0"/>
              </a:rPr>
              <a:t> </a:t>
            </a:r>
            <a:endParaRPr lang="en-GB" sz="2000" dirty="0">
              <a:solidFill>
                <a:srgbClr val="2F2B20"/>
              </a:solidFill>
              <a:latin typeface="Comic Sans MS" pitchFamily="66" charset="0"/>
            </a:endParaRPr>
          </a:p>
        </p:txBody>
      </p:sp>
      <p:pic>
        <p:nvPicPr>
          <p:cNvPr id="1026" name="Picture 1" descr="http://www.caemstoredesign.com/galleries/mccaughan_ballycastle/McCaughan-Chemist-Ballycastle_0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59" y="980728"/>
            <a:ext cx="6307127" cy="419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26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AutoShape 6" descr="data:image/jpeg;base64,/9j/4AAQSkZJRgABAQAAAQABAAD/2wCEAAkGBhQSEBIUEhQVFBUUFRUUFRUWFRQUFRcUFxUVFhQVFBUXHCYeFxkkGRQUHy8gJCcpLCwsFR4xNTAqNSYrLCkBCQoKDgwOGg8PGiwfHBwsLCwpLyksKSwtLCksKSkpLCwsLCwsKSkpKSwpLCwsKSwpKSksLCwpLCwpLCksKSwsLP/AABEIAOEA4QMBIgACEQEDEQH/xAAcAAABBQEBAQAAAAAAAAAAAAAAAgMEBQYBBwj/xABMEAABAwEEBAsEBgUKBwEAAAABAAIRAwQFITEGEkFREyJhcXKBkaGxssEHIzLRJDM0QnOCFJKi4fBDUlNjZHSTo8LSFjVig7O08RX/xAAZAQEBAQEBAQAAAAAAAAAAAAAAAgEDBAX/xAAgEQEBAAICAwADAQAAAAAAAAAAAQIRITEDEkEEUZEi/9oADAMBAAIRAxEAPwD3CUSuSiUHZRK5KJQdlErkolB2USkufAJMADEk5JqjbGP+F7HdFzT4FA/KJXFyUCpRK5KJQdlErkolB2USuSiUHZRK5KJQdlC5KJQdRK5KJQdXUjhRMSJ3Tj2JSDqEIQCEIQCEIQNyiUmUSgVKJSZRKBUolJlZvSPSbg5p0Tx8nO/mcg3u8OdDaB7Sb5H6NUoMIJcPecjcCGzvJjqHKvFa1GHuwA4zvErf2+mXU3DMnftJI2rLXrdbmVqoI+GpUHY8hTtHavoW+sz4K1VnRq1G+DlYUNLraz4bXaOuoX+eVXOpLmqsa01n9pV4N/lw7p0qR72tBVpZva5bB8TKD/yPae5/osMHBPWUazgE217ZoRpg63Crr02sNMsHFcXa2sHTgRh8PetQvE9H9CaFuLqdZ7mcG3Xa4EDF0AjHq7Feu9lhpiaF5WlsDJtYjuBT2k7bJXp0rsrzKz3Db2/BedYxsqN1+8ulS2MvZmVqo1OlTA8GlPeN1f09ClC8xvi8L7LQ2mKIwxdTLQ4/rAR1Qq3Rmw13MfVtde0tqa72ua2oQ0Bp4pBpgkmJM62xb7RN4evVawaJcQ0byQB2lVVbSyzAwKnCHdSa6qf2AQskW0jGBqEZOqOdUPbUc8p4VTkMBuxj0Hcm03Jd19MD/J2d/PVeyi3slzv2VBqXzbKmT6dJu+nSNQ/4tUhn7KjU+EHwyDvAAPbHql26k7gyXkuImC5xccQcpJjNNp3WVtN2tpVjDnuJZrFz3a5Li4kukbScztgL1q6j7ijOJ4Nk7fuheV2oe8YP6mn3hejaJ2hz7FZ3PMk0xJwGUgZcgCReK4XVwICpTqEIQCEIQRpRKTKJQKlEpMolAqV5zfH2it+I/wAxXokrz6+h9Iq9N3isqckFrJIH/U3zBOaQXXNornfVqHtcT6pVkb7xvSHitBfFnBq1OkVFZHn1oubkVdXujkW5rWQKvrWNZtrEvu0qZc10E1W4nI+BV3VsanaPWL6Qz83lKzYlaNRRtFQEGDSZhI26p2nHatb+nN/mu7AeyFnLiukVbQWEZUNbJpx18Piw+8tG+7HtAAY6AABGpkMB95Rnp28duiadqaTAGW8R4596eEcvVh3qNY6U1DyAeqsX2dcb27TmEU6kTAAwnaT1krMW17jrYucDUcW5niFoIjcJnBaZtLMcioq7i17gHRrEmABhiQBjOzmXWW/Hn8kco02gNBAB1QYJMneYUoO1RjA6gPFRW2QOMvM7MXEYdRyUhtGm3EBnU2T2wuuO/rzU1UtYOTgeZzTjOEpFuceDdict5KYvJktGqHTmcMNuAgbgMDtlMEk034ZCThkBEkq2Kq1mKrfwqPgvQ9C/+X2X8JvqvOrfhWH4dHwXouhv/L7L+E31Sdu2K7C6khKVKdQhCAQhCCDKJSJRKBcolIlEoFysHfg+kVekVuZWHv8A+01Of0CypyRLO6HA7sexaK96w4ap0j6LLVqkNedzXH9kqVpBef0mtj9/0CisiVVqhQ6rwqx958qYfeI3qROeQrHRv7Qz83lcs068BvVlo7bx+kM/N5SsrWr0TP014/s+H+I31JWyrv1WuO4E9gXn+jNp+lkgx7h2UbKo+QVxbbVVJ1TUcQTlDR4BZfJMeHXHC2bS7lZxnflHYP3q9a1VN3AMbiQDniQE++8xIAIM7hI6zkuEvO3TLG9JNqaBxtUk4DDNZS0UweEOBIrOaORodUGqeUao7VfOtJccVn6byW2gbrXV6hjn+su+LjnONJtK7hqtMxLQchtShYW7ynhgxvQb4JDK29dHDSTZ7pplhcZwnbuCYv2xMZZapaIJYR1KxstQcE7lnwUHSOpNkqdBa157ex9+ehS8F6Loh9gsv4TfVec3z9e/o0/Ar0XRL7DZvwx4lbO14roJQSAUsKlFIXAuoBCEIKuUSkSiUC5RKRKJQLlYnSI/SKnV5QtnKxWkn2h/5fKFlTkqbY73b+g/ylZO2Wwue4znHlC09rdxHdE+BWI4SY5h4BRWRIfaTvKQbUd6jvckayNSv0k71Oua3ltZmO/wKppTllfD2oPRdD7ZNcn+qeP81Xt530ykKj35UxTkHDWfULgxg3SGkk7BsKwmj9tdThzdXItOtMapeSYjI4LR2ez07Vrh4bDizWEPAOoXOZhIOsCT1EjavN5Jz/Ho8d40sLBp/RfVbSpU2vL2yHNcQwGJLCXMa4kDcCrOy6Rtq1TTD6Os0azmNc9zw2YnjAYSQMN6wlXQOjTqtfrOc5pmYbRaTv4No4uGxsA7la3Nc9Gg8vpsY0uwOoI3fIZbgp1jvhftfrc0qiog7V4cT9ZaHVRng1zRDXcuR3K0sj5EciqRLuFgfV1eCdj95tNkxhiMRjhzLvg8/kq2LobZ2iNasw6kkwNVms4uwmMsBOJ61Ft9fgW6z6lPDMNbUJwzgk5pqs55p02iA6ni12tkC2CI1ZiD3BZ287lrVJDqog7IJ58Sty9vjMJhZN3S70b0xbaWHVaWiSOMRjgCcucdqmX1bDwL24YtI7p38ioruusUi0MAaA4mBjMxJJOM4BWV4u1qT8Mm7+rdyq8Zxy552e3+emavv6+p0WeUr0XRM/QrP+GPErzm/fr6vM3ylei6K/Y7P0PUqorFdApYTTSnAqUWF1JCUgEIQgpZRKRKJQLlEpEolAuVjdJz9If0W+ULXysdpQfpDui3wWVOXSjtBwKwtM4DmHgtvVPp4hYaieKOYKWYlPKQlPKQsU6lUDxwkSu0Txgg1ujeWzJ2YB+9uK0dmrPDoDoB3ANGHMs1oufA8v3lp6NSSBPdt6yuGfa8Oi32txzPcT6IpWl/8DwkJgukGCHQSHQW4EZgwMCNxTtnrxxXNI3ExiVEvKr0v7qcdUSSTGajXe77Z/fKk/4dNPXe7AKLdtXC1n+21Z/VZ8gvRHHJfsot1W4bAkmzt3LlOpxWjkHgkvrxmqRCv0Vu5Q73pAUKkbgP2gpnCKLfBmg78vmC2DEX4ff1v4+6V6Po4IslD8MLze/Prq3X5SvSrj+zUPw2eULYuLRpTrSmGlOtKpR0LoSQlBB1CEIM/KJSZRKBUolJlEoFSshpX9f+RvqtbKyOln1w6A8XLKnLpQVTiOceIWGonijmW2rnHrHmCxVIYdZHYVLMQ8pEpxwSIRTmsuMPGC7CGjEILWnY6laz6lES8ukDWDMGuM8Ykb96mtuW8eOQQC/ikOq0nN4PjRqSSWmCcscc8E5o8S1oIEnjwDhm7etE63ljZezsJIxwx2ry+XzYYXWXbphMrNz9sXS0WtYJ1iwaxJf9KYC4wNVzokOOsJkjarm69GrTSe1zbRT1MHOaXuILji5sAYiSeNtmYVxQtLnZtH7k+x4nHqIOHWEw82Pk6bdxobvOEyI37O/YodmJpi0yD7y01Kjd2o4CD3dyfsHwEch8FQ3jYHPaSw8ZtbGQcC2m1hacMHB2w7l1ytmNs5c8JMspMrqNVZassaQZgDn6+xM2y8mNcA9wBcYAz2xjGQk5lZezMqgzrEOMTBIAgY7cd/OVXW611BIcXa0xiNaeUSDP7148/wArKYy+r2+L8PHPKz2nD0ii4xB3pm9R7p3OzzBUN33nVDKYqEkwNac+uNsQrC1VQ5ogbtn/AFNXvxu5t87KaumXv362v+bylelXNhZ6P4bPKF5lfrveWj8/lXp13YUqfQb5QriontKeaVHYU80qlH2pQSGpYQdQhCDNyiUiUSgXKJSJRKBcrK6Vj3regPErTyszpX9Yzo+pWVl6Zi0HxHisfTGfSf5itdazgetZbUxfyVKnncpRibckQnXNXNVFG4XAzjBOQhjcQg1FxNaWicuNsnGRslXYszIzcfyjuEkKjuQRTaeV/nCsq9r1csf45FxzwwuW7OSW6TaVNn855jYXNjrhs9qWGsP3J53H0hVrXyAR2qZZLRrYbf4yKnDHGdRV2v7vdh/9Pik3OTFqg52y0bY2/uXLDkuXIeLaP75ae6o4ei9DlVlWxzbrZfzT3KE6zsnjU452R4K8qQQJAyHgmuCG6OaR4Jpm1MKNLk7XBO12N4MasfEwSMcz+5WZs4OffB8QotuoBrREY1GbIylIxhb7+Ovzu8F6jYfq2dBvlC8tvf4qvOfRep0PhHMPBVHXFKYU+xR2KQxao81OBNtTgQdQhCDKyiUmUSgVKJSZRKBUrN6VfGzo+pWilZ3Ss40+Y+IWVl6ZW2HA8x8FROoyXn+tq+c/NXVsOB5j4FTLhuHhaLn/ANotLex7f9ylEZc0En9HK3n/AAoNxShoq3cs2MAbOUujZCTkt9/w40fdCcp3IAck2KWw3c40GADEvq7DseCpf/49TaI59UeJCd0zsxp2FhaY947k/lWZxvlYSzW+qyRLZnIgu2RnrZcqjImvrZC72tMGsxp2jhGT2CVZ3XdLapOrU1i2JImRMxGA3FZKjaQAThJInfitdoheAaHcrmnuCSN2s7vaCBG3HdsnLYq6767mNrtiNa02l7eg6q4tI3yCD1qwu2qBzQfKuUbyhoD2tcBgJbJgNbGI/jBdXPaY2u6AZ2JYtLl2jaqZEQW4RAgwJ3Z58iVwTTk8cx4vigVTtu8Ju8XSGR/SN8CuVmasTtmIxmM8upN2ipLWCIiozyv/AHIMPewxqcsd5avVaa8wvNnH5zR7+C+a9QYtjrD7FIYmKYUhgWqOtTgSGpYQdQhCDIyiUmUSgVKJSZRKBUrO6WH6vmd/pWglZ3S4/VHpf6VlZl0yVrdmt77NrMH2N/Jaa57RTK8/tZW89lttAsdcbrS79qjRKiojWusITL7KEqteQVfXvMb1DTtSiFGe0KHaL15VXV735VoY9pbZu3Ahvvc+ThKR+S8sstie4y3IEbwMu0wvUb4qur2JrWQSa1QYmBxTROZVAy6tX6yrRb/3WTy4CVXxNU72OBMNE4YyMY71d3GXNAJEYzE82R6kTZ251Q7oU3u7yGhTrJVoRgx7uk5oHY2fFRjhqut8kuOtL2728VoO4DuTd3Uy9j3a2VauwCMIZVexuI26rQnbBUkNMRMYZ+KRcB907ltFq/8AYqLq4JrrMQIc3W5Rjt3HHuUdx2AlvJj5T8lOvG1tYcSJJyJA580oAlowkETjj3IxXAuxOBjV2Rm7k6O5TK1cuZTnY5o7KScZQaJ4oxic9kx4ntTVvgNbAAxdlyMPzQjKXg2ajRvfZh/4V6cwLzCq6bUwf11EdjmD0XqDAtjtD9MKQwJmmFIYFqi2pYSQlIOoQhBjJRK4hB2USuIQdlZ7TD4aXO4dw+S0Cz2mR91T6R8AsrL0xtqPirjQe8iylaWD+mpO7bO0f6VS2pyf0Rqw61DloH/LcPRSiNfUvFxUWpaXHamXVU06qsaVUeTtKjVIXX1FGrVMCgk2rjWGIB9+8wd/uD6KtbZSWgnixhjqemPX8lKp1ZsWP9M/wpKM20kZA9oUZy/HO9mq13Eg6rmH8w79yb0etpjVcMZdGMjDdyJ23WniEADjAgkgYDkO/wCZTVzUWggEycYiMzvW4b+otu9N5dpwZ+X0SLgf7gHfWtB/z3pVkdqgE5NE4bgJ9FCstnq0GtpHAF7jMf0lQuzkiBK6VS9vfRihaGTXZrlpLhxntiRiAWEYYDsUuz0dQ6oMtIloP3YwLRyZR1qtufSmlagGtc4PfSNUMc0AmmHahcHNJbg6NoOIwUo20CowOOYdHdKjeW9VdkTSFBvQQG81TyhTQ+clAvY5dGp4BXEsndzNe20hvtDO6oPkvXKdhO0heTaOY2+j+OD2Fx9F7GHrY7Qhtn5U4GLsrq1ohCEIBCEIMWuLStuOntk9fyTrbqpD7g65PigyqU2mTkCeYErXsszRk1o5gAnEGTbd9Q5Md2R4rL+0BnBWcOeQ2HjAkTjhkOWF6mQsN7Qrh4ai4bx3oPGq19MjMnmB9VO0TtYdUtJGRFHPk1wspaaJpvcx2BaYPoVeaIVIfW5WM7nH5qE6bE1k26oo/CLnCIw656ZqnAolIqDBA5YhrWRzRmKzs+akevBFKxHf2BSdGqOuzVJzquyz+rZ/tWnpXTTH3Z5yT3YBNIrLNuwHMTzme5WdkukjJvdHeVeOq06eZYzra396qL200s1BpLnF5H3WAFxxAw1iBt3rYzSe1ha0gxEHbyJu7re9pA1gWknA8YAbMNnhisPePtZdjwNmAjGatSf2GAeZRrg0z12gPLC7MtA4MjkafvAb8+Va31r02hdNBtThGU+AqFjma1PBpa4tcRqjDMN2b0p10nWDgQ4CcRicYzHUqaxaTNcI1sTsfn1OmD2lS6dR2tIeZ5THZGCn6yrDVLMcsepJt1bWaDnxXjvb6KNVtJc6XzODZ5InPrXaz+J+V3i1UyM9o9V1bXTdueT3PXqFkvDWXk12u9407jPcfmt/clQmEjvGwovlPBM2ZmCfWtCEIQCEIQCEIQCEIQCi3jZA9hClIQfPXtM0bNN/CtGWDubes7oo73tToDzr3rTO4hVpuwkEGV4Zc9i4K0WhmPEhvVrS3uhZWVfhy7rKHXtrWfG9rOk4N7ioTtJaOTXOqHdTY53eYHepSupXVT07daan1Vkd0qr9Ufqtx71Ns+jt4VfiqspA7KbMf1nSU03STab6fZqeuxoJ1sOdzSOzBVVTSi21zDNbmaC793ct7oz7NmjjVy+s6ZmoS6OYbFvrFo3TpgBrGjmACqRuo8Ks2htvtHxBwBz13ao/VCv7t9jbzjVqdTR6lezU7A0bE+2kAta83snscszW4tLidpPyVTe3sep4mlxDy8YH1C9hSH0wUHztbdFbVZZlpLN44zfmOtKsV8VGbTG48ZvZmOqF77aLta7Yste+gVKpJDdU724doyKMslYqwaSsPxy39thyzjjDLlV1UtDH0iaeWrGB1m4mTDuzAgKmvTQGqySwzzYHsVC+zV6LsWuxwJbIJG5w2oj1WF04u7F6loxdhDQ5wjcsf7PNHtZxfWBGWq0jdvXqjKYAgIuOgLqEI0IQhAIQhAIQhAIQhAIQhA1aaAc0gryXSv2birXL2l7NbB2oY1gMpXr6Q6iDmEHjd2+yWiDPBax3ulx71qrBoA1uTQOYALdimBsSkGes2iTG5qyoXLTbsU9CBDKIGQS0IQCEIQCEIQcQWrqEEerZA7Yq+ro+xxmArhCCLZLvbTGAUpCEAhCEAhCEAhCEAhCEAhCEAhCEAhCEAhCEAhCEAhCEAhCEAhCEAhCEAhCEAhCEAhCEAhCEAhCEH//Z"/>
          <p:cNvSpPr>
            <a:spLocks noChangeAspect="1" noChangeArrowheads="1"/>
          </p:cNvSpPr>
          <p:nvPr/>
        </p:nvSpPr>
        <p:spPr bwMode="auto">
          <a:xfrm>
            <a:off x="63500" y="-685800"/>
            <a:ext cx="142875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4344" name="AutoShape 8" descr="data:image/jpeg;base64,/9j/4AAQSkZJRgABAQAAAQABAAD/2wCEAAkGBhQSEBIUEhQVFBUUFRUUFRUWFRQUFRcUFxUVFhQVFBUXHCYeFxkkGRQUHy8gJCcpLCwsFR4xNTAqNSYrLCkBCQoKDgwOGg8PGiwfHBwsLCwpLyksKSwtLCksKSkpLCwsLCwsKSkpKSwpLCwsKSwpKSksLCwpLCwpLCksKSwsLP/AABEIAOEA4QMBIgACEQEDEQH/xAAcAAABBQEBAQAAAAAAAAAAAAAAAgMEBQYBBwj/xABMEAABAwEEBAsEBgUKBwEAAAABAAIRAwQFITEGEkFREyJhcXKBkaGxssEHIzLRJDM0QnOCFJKi4fBDUlNjZHSTo8LSFjVig7O08RX/xAAZAQEBAQEBAQAAAAAAAAAAAAAAAgEDBAX/xAAgEQEBAAICAwADAQAAAAAAAAAAAQIRITEDEkEEUZEi/9oADAMBAAIRAxEAPwD3CUSuSiUHZRK5KJQdlErkolB2USkufAJMADEk5JqjbGP+F7HdFzT4FA/KJXFyUCpRK5KJQdlErkolB2USuSiUHZRK5KJQdlC5KJQdRK5KJQdXUjhRMSJ3Tj2JSDqEIQCEIQCEIQNyiUmUSgVKJSZRKBUolJlZvSPSbg5p0Tx8nO/mcg3u8OdDaB7Sb5H6NUoMIJcPecjcCGzvJjqHKvFa1GHuwA4zvErf2+mXU3DMnftJI2rLXrdbmVqoI+GpUHY8hTtHavoW+sz4K1VnRq1G+DlYUNLraz4bXaOuoX+eVXOpLmqsa01n9pV4N/lw7p0qR72tBVpZva5bB8TKD/yPae5/osMHBPWUazgE217ZoRpg63Crr02sNMsHFcXa2sHTgRh8PetQvE9H9CaFuLqdZ7mcG3Xa4EDF0AjHq7Feu9lhpiaF5WlsDJtYjuBT2k7bJXp0rsrzKz3Db2/BedYxsqN1+8ulS2MvZmVqo1OlTA8GlPeN1f09ClC8xvi8L7LQ2mKIwxdTLQ4/rAR1Qq3Rmw13MfVtde0tqa72ua2oQ0Bp4pBpgkmJM62xb7RN4evVawaJcQ0byQB2lVVbSyzAwKnCHdSa6qf2AQskW0jGBqEZOqOdUPbUc8p4VTkMBuxj0Hcm03Jd19MD/J2d/PVeyi3slzv2VBqXzbKmT6dJu+nSNQ/4tUhn7KjU+EHwyDvAAPbHql26k7gyXkuImC5xccQcpJjNNp3WVtN2tpVjDnuJZrFz3a5Li4kukbScztgL1q6j7ijOJ4Nk7fuheV2oe8YP6mn3hejaJ2hz7FZ3PMk0xJwGUgZcgCReK4XVwICpTqEIQCEIQRpRKTKJQKlEpMolAqV5zfH2it+I/wAxXokrz6+h9Iq9N3isqckFrJIH/U3zBOaQXXNornfVqHtcT6pVkb7xvSHitBfFnBq1OkVFZHn1oubkVdXujkW5rWQKvrWNZtrEvu0qZc10E1W4nI+BV3VsanaPWL6Qz83lKzYlaNRRtFQEGDSZhI26p2nHatb+nN/mu7AeyFnLiukVbQWEZUNbJpx18Piw+8tG+7HtAAY6AABGpkMB95Rnp28duiadqaTAGW8R4596eEcvVh3qNY6U1DyAeqsX2dcb27TmEU6kTAAwnaT1krMW17jrYucDUcW5niFoIjcJnBaZtLMcioq7i17gHRrEmABhiQBjOzmXWW/Hn8kco02gNBAB1QYJMneYUoO1RjA6gPFRW2QOMvM7MXEYdRyUhtGm3EBnU2T2wuuO/rzU1UtYOTgeZzTjOEpFuceDdict5KYvJktGqHTmcMNuAgbgMDtlMEk034ZCThkBEkq2Kq1mKrfwqPgvQ9C/+X2X8JvqvOrfhWH4dHwXouhv/L7L+E31Sdu2K7C6khKVKdQhCAQhCCDKJSJRKBcolIlEoFysHfg+kVekVuZWHv8A+01Of0CypyRLO6HA7sexaK96w4ap0j6LLVqkNedzXH9kqVpBef0mtj9/0CisiVVqhQ6rwqx958qYfeI3qROeQrHRv7Qz83lcs068BvVlo7bx+kM/N5SsrWr0TP014/s+H+I31JWyrv1WuO4E9gXn+jNp+lkgx7h2UbKo+QVxbbVVJ1TUcQTlDR4BZfJMeHXHC2bS7lZxnflHYP3q9a1VN3AMbiQDniQE++8xIAIM7hI6zkuEvO3TLG9JNqaBxtUk4DDNZS0UweEOBIrOaORodUGqeUao7VfOtJccVn6byW2gbrXV6hjn+su+LjnONJtK7hqtMxLQchtShYW7ynhgxvQb4JDK29dHDSTZ7pplhcZwnbuCYv2xMZZapaIJYR1KxstQcE7lnwUHSOpNkqdBa157ex9+ehS8F6Loh9gsv4TfVec3z9e/o0/Ar0XRL7DZvwx4lbO14roJQSAUsKlFIXAuoBCEIKuUSkSiUC5RKRKJQLlYnSI/SKnV5QtnKxWkn2h/5fKFlTkqbY73b+g/ylZO2Wwue4znHlC09rdxHdE+BWI4SY5h4BRWRIfaTvKQbUd6jvckayNSv0k71Oua3ltZmO/wKppTllfD2oPRdD7ZNcn+qeP81Xt530ykKj35UxTkHDWfULgxg3SGkk7BsKwmj9tdThzdXItOtMapeSYjI4LR2ez07Vrh4bDizWEPAOoXOZhIOsCT1EjavN5Jz/Ho8d40sLBp/RfVbSpU2vL2yHNcQwGJLCXMa4kDcCrOy6Rtq1TTD6Os0azmNc9zw2YnjAYSQMN6wlXQOjTqtfrOc5pmYbRaTv4No4uGxsA7la3Nc9Gg8vpsY0uwOoI3fIZbgp1jvhftfrc0qiog7V4cT9ZaHVRng1zRDXcuR3K0sj5EciqRLuFgfV1eCdj95tNkxhiMRjhzLvg8/kq2LobZ2iNasw6kkwNVms4uwmMsBOJ61Ft9fgW6z6lPDMNbUJwzgk5pqs55p02iA6ni12tkC2CI1ZiD3BZ287lrVJDqog7IJ58Sty9vjMJhZN3S70b0xbaWHVaWiSOMRjgCcucdqmX1bDwL24YtI7p38ioruusUi0MAaA4mBjMxJJOM4BWV4u1qT8Mm7+rdyq8Zxy552e3+emavv6+p0WeUr0XRM/QrP+GPErzm/fr6vM3ylei6K/Y7P0PUqorFdApYTTSnAqUWF1JCUgEIQgpZRKRKJQLlEpEolAuVjdJz9If0W+ULXysdpQfpDui3wWVOXSjtBwKwtM4DmHgtvVPp4hYaieKOYKWYlPKQlPKQsU6lUDxwkSu0Txgg1ujeWzJ2YB+9uK0dmrPDoDoB3ANGHMs1oufA8v3lp6NSSBPdt6yuGfa8Oi32txzPcT6IpWl/8DwkJgukGCHQSHQW4EZgwMCNxTtnrxxXNI3ExiVEvKr0v7qcdUSSTGajXe77Z/fKk/4dNPXe7AKLdtXC1n+21Z/VZ8gvRHHJfsot1W4bAkmzt3LlOpxWjkHgkvrxmqRCv0Vu5Q73pAUKkbgP2gpnCKLfBmg78vmC2DEX4ff1v4+6V6Po4IslD8MLze/Prq3X5SvSrj+zUPw2eULYuLRpTrSmGlOtKpR0LoSQlBB1CEIM/KJSZRKBUolJlEoFSshpX9f+RvqtbKyOln1w6A8XLKnLpQVTiOceIWGonijmW2rnHrHmCxVIYdZHYVLMQ8pEpxwSIRTmsuMPGC7CGjEILWnY6laz6lES8ukDWDMGuM8Ykb96mtuW8eOQQC/ikOq0nN4PjRqSSWmCcscc8E5o8S1oIEnjwDhm7etE63ljZezsJIxwx2ry+XzYYXWXbphMrNz9sXS0WtYJ1iwaxJf9KYC4wNVzokOOsJkjarm69GrTSe1zbRT1MHOaXuILji5sAYiSeNtmYVxQtLnZtH7k+x4nHqIOHWEw82Pk6bdxobvOEyI37O/YodmJpi0yD7y01Kjd2o4CD3dyfsHwEch8FQ3jYHPaSw8ZtbGQcC2m1hacMHB2w7l1ytmNs5c8JMspMrqNVZassaQZgDn6+xM2y8mNcA9wBcYAz2xjGQk5lZezMqgzrEOMTBIAgY7cd/OVXW611BIcXa0xiNaeUSDP7148/wArKYy+r2+L8PHPKz2nD0ii4xB3pm9R7p3OzzBUN33nVDKYqEkwNac+uNsQrC1VQ5ogbtn/AFNXvxu5t87KaumXv362v+bylelXNhZ6P4bPKF5lfrveWj8/lXp13YUqfQb5QriontKeaVHYU80qlH2pQSGpYQdQhCDNyiUiUSgXKJSJRKBcrK6Vj3regPErTyszpX9Yzo+pWVl6Zi0HxHisfTGfSf5itdazgetZbUxfyVKnncpRibckQnXNXNVFG4XAzjBOQhjcQg1FxNaWicuNsnGRslXYszIzcfyjuEkKjuQRTaeV/nCsq9r1csf45FxzwwuW7OSW6TaVNn855jYXNjrhs9qWGsP3J53H0hVrXyAR2qZZLRrYbf4yKnDHGdRV2v7vdh/9Pik3OTFqg52y0bY2/uXLDkuXIeLaP75ae6o4ei9DlVlWxzbrZfzT3KE6zsnjU452R4K8qQQJAyHgmuCG6OaR4Jpm1MKNLk7XBO12N4MasfEwSMcz+5WZs4OffB8QotuoBrREY1GbIylIxhb7+Ovzu8F6jYfq2dBvlC8tvf4qvOfRep0PhHMPBVHXFKYU+xR2KQxao81OBNtTgQdQhCDKyiUmUSgVKJSZRKBUrN6VfGzo+pWilZ3Ss40+Y+IWVl6ZW2HA8x8FROoyXn+tq+c/NXVsOB5j4FTLhuHhaLn/ANotLex7f9ylEZc0En9HK3n/AAoNxShoq3cs2MAbOUujZCTkt9/w40fdCcp3IAck2KWw3c40GADEvq7DseCpf/49TaI59UeJCd0zsxp2FhaY947k/lWZxvlYSzW+qyRLZnIgu2RnrZcqjImvrZC72tMGsxp2jhGT2CVZ3XdLapOrU1i2JImRMxGA3FZKjaQAThJInfitdoheAaHcrmnuCSN2s7vaCBG3HdsnLYq6767mNrtiNa02l7eg6q4tI3yCD1qwu2qBzQfKuUbyhoD2tcBgJbJgNbGI/jBdXPaY2u6AZ2JYtLl2jaqZEQW4RAgwJ3Z58iVwTTk8cx4vigVTtu8Ju8XSGR/SN8CuVmasTtmIxmM8upN2ipLWCIiozyv/AHIMPewxqcsd5avVaa8wvNnH5zR7+C+a9QYtjrD7FIYmKYUhgWqOtTgSGpYQdQhCDIyiUmUSgVKJSZRKBUrO6WH6vmd/pWglZ3S4/VHpf6VlZl0yVrdmt77NrMH2N/Jaa57RTK8/tZW89lttAsdcbrS79qjRKiojWusITL7KEqteQVfXvMb1DTtSiFGe0KHaL15VXV735VoY9pbZu3Ahvvc+ThKR+S8sstie4y3IEbwMu0wvUb4qur2JrWQSa1QYmBxTROZVAy6tX6yrRb/3WTy4CVXxNU72OBMNE4YyMY71d3GXNAJEYzE82R6kTZ251Q7oU3u7yGhTrJVoRgx7uk5oHY2fFRjhqut8kuOtL2728VoO4DuTd3Uy9j3a2VauwCMIZVexuI26rQnbBUkNMRMYZ+KRcB907ltFq/8AYqLq4JrrMQIc3W5Rjt3HHuUdx2AlvJj5T8lOvG1tYcSJJyJA580oAlowkETjj3IxXAuxOBjV2Rm7k6O5TK1cuZTnY5o7KScZQaJ4oxic9kx4ntTVvgNbAAxdlyMPzQjKXg2ajRvfZh/4V6cwLzCq6bUwf11EdjmD0XqDAtjtD9MKQwJmmFIYFqi2pYSQlIOoQhBjJRK4hB2USuIQdlZ7TD4aXO4dw+S0Cz2mR91T6R8AsrL0xtqPirjQe8iylaWD+mpO7bO0f6VS2pyf0Rqw61DloH/LcPRSiNfUvFxUWpaXHamXVU06qsaVUeTtKjVIXX1FGrVMCgk2rjWGIB9+8wd/uD6KtbZSWgnixhjqemPX8lKp1ZsWP9M/wpKM20kZA9oUZy/HO9mq13Eg6rmH8w79yb0etpjVcMZdGMjDdyJ23WniEADjAgkgYDkO/wCZTVzUWggEycYiMzvW4b+otu9N5dpwZ+X0SLgf7gHfWtB/z3pVkdqgE5NE4bgJ9FCstnq0GtpHAF7jMf0lQuzkiBK6VS9vfRihaGTXZrlpLhxntiRiAWEYYDsUuz0dQ6oMtIloP3YwLRyZR1qtufSmlagGtc4PfSNUMc0AmmHahcHNJbg6NoOIwUo20CowOOYdHdKjeW9VdkTSFBvQQG81TyhTQ+clAvY5dGp4BXEsndzNe20hvtDO6oPkvXKdhO0heTaOY2+j+OD2Fx9F7GHrY7Qhtn5U4GLsrq1ohCEIBCEIMWuLStuOntk9fyTrbqpD7g65PigyqU2mTkCeYErXsszRk1o5gAnEGTbd9Q5Md2R4rL+0BnBWcOeQ2HjAkTjhkOWF6mQsN7Qrh4ai4bx3oPGq19MjMnmB9VO0TtYdUtJGRFHPk1wspaaJpvcx2BaYPoVeaIVIfW5WM7nH5qE6bE1k26oo/CLnCIw656ZqnAolIqDBA5YhrWRzRmKzs+akevBFKxHf2BSdGqOuzVJzquyz+rZ/tWnpXTTH3Z5yT3YBNIrLNuwHMTzme5WdkukjJvdHeVeOq06eZYzra396qL200s1BpLnF5H3WAFxxAw1iBt3rYzSe1ha0gxEHbyJu7re9pA1gWknA8YAbMNnhisPePtZdjwNmAjGatSf2GAeZRrg0z12gPLC7MtA4MjkafvAb8+Va31r02hdNBtThGU+AqFjma1PBpa4tcRqjDMN2b0p10nWDgQ4CcRicYzHUqaxaTNcI1sTsfn1OmD2lS6dR2tIeZ5THZGCn6yrDVLMcsepJt1bWaDnxXjvb6KNVtJc6XzODZ5InPrXaz+J+V3i1UyM9o9V1bXTdueT3PXqFkvDWXk12u9407jPcfmt/clQmEjvGwovlPBM2ZmCfWtCEIQCEIQCEIQCEIQCi3jZA9hClIQfPXtM0bNN/CtGWDubes7oo73tToDzr3rTO4hVpuwkEGV4Zc9i4K0WhmPEhvVrS3uhZWVfhy7rKHXtrWfG9rOk4N7ioTtJaOTXOqHdTY53eYHepSupXVT07daan1Vkd0qr9Ufqtx71Ns+jt4VfiqspA7KbMf1nSU03STab6fZqeuxoJ1sOdzSOzBVVTSi21zDNbmaC793ct7oz7NmjjVy+s6ZmoS6OYbFvrFo3TpgBrGjmACqRuo8Ks2htvtHxBwBz13ao/VCv7t9jbzjVqdTR6lezU7A0bE+2kAta83snscszW4tLidpPyVTe3sep4mlxDy8YH1C9hSH0wUHztbdFbVZZlpLN44zfmOtKsV8VGbTG48ZvZmOqF77aLta7Yste+gVKpJDdU724doyKMslYqwaSsPxy39thyzjjDLlV1UtDH0iaeWrGB1m4mTDuzAgKmvTQGqySwzzYHsVC+zV6LsWuxwJbIJG5w2oj1WF04u7F6loxdhDQ5wjcsf7PNHtZxfWBGWq0jdvXqjKYAgIuOgLqEI0IQhAIQhAIQhAIQhAIQhA1aaAc0gryXSv2birXL2l7NbB2oY1gMpXr6Q6iDmEHjd2+yWiDPBax3ulx71qrBoA1uTQOYALdimBsSkGes2iTG5qyoXLTbsU9CBDKIGQS0IQCEIQCEIQcQWrqEEerZA7Yq+ro+xxmArhCCLZLvbTGAUpCEAhCEAhCEAhCEAhCEAhCEAhCEAhCEAhCEAhCEAhCEAhCEAhCEAhCEAhCEAhCEAhCEAhCEAhCEH//Z"/>
          <p:cNvSpPr>
            <a:spLocks noChangeAspect="1" noChangeArrowheads="1"/>
          </p:cNvSpPr>
          <p:nvPr/>
        </p:nvSpPr>
        <p:spPr bwMode="auto">
          <a:xfrm>
            <a:off x="63500" y="-685800"/>
            <a:ext cx="142875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4346" name="AutoShape 10" descr="data:image/jpeg;base64,/9j/4AAQSkZJRgABAQAAAQABAAD/2wCEAAkGBhQSEBIUEhQVFBUUFRUUFRUWFRQUFRcUFxUVFhQVFBUXHCYeFxkkGRQUHy8gJCcpLCwsFR4xNTAqNSYrLCkBCQoKDgwOGg8PGiwfHBwsLCwpLyksKSwtLCksKSkpLCwsLCwsKSkpKSwpLCwsKSwpKSksLCwpLCwpLCksKSwsLP/AABEIAOEA4QMBIgACEQEDEQH/xAAcAAABBQEBAQAAAAAAAAAAAAAAAgMEBQYBBwj/xABMEAABAwEEBAsEBgUKBwEAAAABAAIRAwQFITEGEkFREyJhcXKBkaGxssEHIzLRJDM0QnOCFJKi4fBDUlNjZHSTo8LSFjVig7O08RX/xAAZAQEBAQEBAQAAAAAAAAAAAAAAAgEDBAX/xAAgEQEBAAICAwADAQAAAAAAAAAAAQIRITEDEkEEUZEi/9oADAMBAAIRAxEAPwD3CUSuSiUHZRK5KJQdlErkolB2USkufAJMADEk5JqjbGP+F7HdFzT4FA/KJXFyUCpRK5KJQdlErkolB2USuSiUHZRK5KJQdlC5KJQdRK5KJQdXUjhRMSJ3Tj2JSDqEIQCEIQCEIQNyiUmUSgVKJSZRKBUolJlZvSPSbg5p0Tx8nO/mcg3u8OdDaB7Sb5H6NUoMIJcPecjcCGzvJjqHKvFa1GHuwA4zvErf2+mXU3DMnftJI2rLXrdbmVqoI+GpUHY8hTtHavoW+sz4K1VnRq1G+DlYUNLraz4bXaOuoX+eVXOpLmqsa01n9pV4N/lw7p0qR72tBVpZva5bB8TKD/yPae5/osMHBPWUazgE217ZoRpg63Crr02sNMsHFcXa2sHTgRh8PetQvE9H9CaFuLqdZ7mcG3Xa4EDF0AjHq7Feu9lhpiaF5WlsDJtYjuBT2k7bJXp0rsrzKz3Db2/BedYxsqN1+8ulS2MvZmVqo1OlTA8GlPeN1f09ClC8xvi8L7LQ2mKIwxdTLQ4/rAR1Qq3Rmw13MfVtde0tqa72ua2oQ0Bp4pBpgkmJM62xb7RN4evVawaJcQ0byQB2lVVbSyzAwKnCHdSa6qf2AQskW0jGBqEZOqOdUPbUc8p4VTkMBuxj0Hcm03Jd19MD/J2d/PVeyi3slzv2VBqXzbKmT6dJu+nSNQ/4tUhn7KjU+EHwyDvAAPbHql26k7gyXkuImC5xccQcpJjNNp3WVtN2tpVjDnuJZrFz3a5Li4kukbScztgL1q6j7ijOJ4Nk7fuheV2oe8YP6mn3hejaJ2hz7FZ3PMk0xJwGUgZcgCReK4XVwICpTqEIQCEIQRpRKTKJQKlEpMolAqV5zfH2it+I/wAxXokrz6+h9Iq9N3isqckFrJIH/U3zBOaQXXNornfVqHtcT6pVkb7xvSHitBfFnBq1OkVFZHn1oubkVdXujkW5rWQKvrWNZtrEvu0qZc10E1W4nI+BV3VsanaPWL6Qz83lKzYlaNRRtFQEGDSZhI26p2nHatb+nN/mu7AeyFnLiukVbQWEZUNbJpx18Piw+8tG+7HtAAY6AABGpkMB95Rnp28duiadqaTAGW8R4596eEcvVh3qNY6U1DyAeqsX2dcb27TmEU6kTAAwnaT1krMW17jrYucDUcW5niFoIjcJnBaZtLMcioq7i17gHRrEmABhiQBjOzmXWW/Hn8kco02gNBAB1QYJMneYUoO1RjA6gPFRW2QOMvM7MXEYdRyUhtGm3EBnU2T2wuuO/rzU1UtYOTgeZzTjOEpFuceDdict5KYvJktGqHTmcMNuAgbgMDtlMEk034ZCThkBEkq2Kq1mKrfwqPgvQ9C/+X2X8JvqvOrfhWH4dHwXouhv/L7L+E31Sdu2K7C6khKVKdQhCAQhCCDKJSJRKBcolIlEoFysHfg+kVekVuZWHv8A+01Of0CypyRLO6HA7sexaK96w4ap0j6LLVqkNedzXH9kqVpBef0mtj9/0CisiVVqhQ6rwqx958qYfeI3qROeQrHRv7Qz83lcs068BvVlo7bx+kM/N5SsrWr0TP014/s+H+I31JWyrv1WuO4E9gXn+jNp+lkgx7h2UbKo+QVxbbVVJ1TUcQTlDR4BZfJMeHXHC2bS7lZxnflHYP3q9a1VN3AMbiQDniQE++8xIAIM7hI6zkuEvO3TLG9JNqaBxtUk4DDNZS0UweEOBIrOaORodUGqeUao7VfOtJccVn6byW2gbrXV6hjn+su+LjnONJtK7hqtMxLQchtShYW7ynhgxvQb4JDK29dHDSTZ7pplhcZwnbuCYv2xMZZapaIJYR1KxstQcE7lnwUHSOpNkqdBa157ex9+ehS8F6Loh9gsv4TfVec3z9e/o0/Ar0XRL7DZvwx4lbO14roJQSAUsKlFIXAuoBCEIKuUSkSiUC5RKRKJQLlYnSI/SKnV5QtnKxWkn2h/5fKFlTkqbY73b+g/ylZO2Wwue4znHlC09rdxHdE+BWI4SY5h4BRWRIfaTvKQbUd6jvckayNSv0k71Oua3ltZmO/wKppTllfD2oPRdD7ZNcn+qeP81Xt530ykKj35UxTkHDWfULgxg3SGkk7BsKwmj9tdThzdXItOtMapeSYjI4LR2ez07Vrh4bDizWEPAOoXOZhIOsCT1EjavN5Jz/Ho8d40sLBp/RfVbSpU2vL2yHNcQwGJLCXMa4kDcCrOy6Rtq1TTD6Os0azmNc9zw2YnjAYSQMN6wlXQOjTqtfrOc5pmYbRaTv4No4uGxsA7la3Nc9Gg8vpsY0uwOoI3fIZbgp1jvhftfrc0qiog7V4cT9ZaHVRng1zRDXcuR3K0sj5EciqRLuFgfV1eCdj95tNkxhiMRjhzLvg8/kq2LobZ2iNasw6kkwNVms4uwmMsBOJ61Ft9fgW6z6lPDMNbUJwzgk5pqs55p02iA6ni12tkC2CI1ZiD3BZ287lrVJDqog7IJ58Sty9vjMJhZN3S70b0xbaWHVaWiSOMRjgCcucdqmX1bDwL24YtI7p38ioruusUi0MAaA4mBjMxJJOM4BWV4u1qT8Mm7+rdyq8Zxy552e3+emavv6+p0WeUr0XRM/QrP+GPErzm/fr6vM3ylei6K/Y7P0PUqorFdApYTTSnAqUWF1JCUgEIQgpZRKRKJQLlEpEolAuVjdJz9If0W+ULXysdpQfpDui3wWVOXSjtBwKwtM4DmHgtvVPp4hYaieKOYKWYlPKQlPKQsU6lUDxwkSu0Txgg1ujeWzJ2YB+9uK0dmrPDoDoB3ANGHMs1oufA8v3lp6NSSBPdt6yuGfa8Oi32txzPcT6IpWl/8DwkJgukGCHQSHQW4EZgwMCNxTtnrxxXNI3ExiVEvKr0v7qcdUSSTGajXe77Z/fKk/4dNPXe7AKLdtXC1n+21Z/VZ8gvRHHJfsot1W4bAkmzt3LlOpxWjkHgkvrxmqRCv0Vu5Q73pAUKkbgP2gpnCKLfBmg78vmC2DEX4ff1v4+6V6Po4IslD8MLze/Prq3X5SvSrj+zUPw2eULYuLRpTrSmGlOtKpR0LoSQlBB1CEIM/KJSZRKBUolJlEoFSshpX9f+RvqtbKyOln1w6A8XLKnLpQVTiOceIWGonijmW2rnHrHmCxVIYdZHYVLMQ8pEpxwSIRTmsuMPGC7CGjEILWnY6laz6lES8ukDWDMGuM8Ykb96mtuW8eOQQC/ikOq0nN4PjRqSSWmCcscc8E5o8S1oIEnjwDhm7etE63ljZezsJIxwx2ry+XzYYXWXbphMrNz9sXS0WtYJ1iwaxJf9KYC4wNVzokOOsJkjarm69GrTSe1zbRT1MHOaXuILji5sAYiSeNtmYVxQtLnZtH7k+x4nHqIOHWEw82Pk6bdxobvOEyI37O/YodmJpi0yD7y01Kjd2o4CD3dyfsHwEch8FQ3jYHPaSw8ZtbGQcC2m1hacMHB2w7l1ytmNs5c8JMspMrqNVZassaQZgDn6+xM2y8mNcA9wBcYAz2xjGQk5lZezMqgzrEOMTBIAgY7cd/OVXW611BIcXa0xiNaeUSDP7148/wArKYy+r2+L8PHPKz2nD0ii4xB3pm9R7p3OzzBUN33nVDKYqEkwNac+uNsQrC1VQ5ogbtn/AFNXvxu5t87KaumXv362v+bylelXNhZ6P4bPKF5lfrveWj8/lXp13YUqfQb5QriontKeaVHYU80qlH2pQSGpYQdQhCDNyiUiUSgXKJSJRKBcrK6Vj3regPErTyszpX9Yzo+pWVl6Zi0HxHisfTGfSf5itdazgetZbUxfyVKnncpRibckQnXNXNVFG4XAzjBOQhjcQg1FxNaWicuNsnGRslXYszIzcfyjuEkKjuQRTaeV/nCsq9r1csf45FxzwwuW7OSW6TaVNn855jYXNjrhs9qWGsP3J53H0hVrXyAR2qZZLRrYbf4yKnDHGdRV2v7vdh/9Pik3OTFqg52y0bY2/uXLDkuXIeLaP75ae6o4ei9DlVlWxzbrZfzT3KE6zsnjU452R4K8qQQJAyHgmuCG6OaR4Jpm1MKNLk7XBO12N4MasfEwSMcz+5WZs4OffB8QotuoBrREY1GbIylIxhb7+Ovzu8F6jYfq2dBvlC8tvf4qvOfRep0PhHMPBVHXFKYU+xR2KQxao81OBNtTgQdQhCDKyiUmUSgVKJSZRKBUrN6VfGzo+pWilZ3Ss40+Y+IWVl6ZW2HA8x8FROoyXn+tq+c/NXVsOB5j4FTLhuHhaLn/ANotLex7f9ylEZc0En9HK3n/AAoNxShoq3cs2MAbOUujZCTkt9/w40fdCcp3IAck2KWw3c40GADEvq7DseCpf/49TaI59UeJCd0zsxp2FhaY947k/lWZxvlYSzW+qyRLZnIgu2RnrZcqjImvrZC72tMGsxp2jhGT2CVZ3XdLapOrU1i2JImRMxGA3FZKjaQAThJInfitdoheAaHcrmnuCSN2s7vaCBG3HdsnLYq6767mNrtiNa02l7eg6q4tI3yCD1qwu2qBzQfKuUbyhoD2tcBgJbJgNbGI/jBdXPaY2u6AZ2JYtLl2jaqZEQW4RAgwJ3Z58iVwTTk8cx4vigVTtu8Ju8XSGR/SN8CuVmasTtmIxmM8upN2ipLWCIiozyv/AHIMPewxqcsd5avVaa8wvNnH5zR7+C+a9QYtjrD7FIYmKYUhgWqOtTgSGpYQdQhCDIyiUmUSgVKJSZRKBUrO6WH6vmd/pWglZ3S4/VHpf6VlZl0yVrdmt77NrMH2N/Jaa57RTK8/tZW89lttAsdcbrS79qjRKiojWusITL7KEqteQVfXvMb1DTtSiFGe0KHaL15VXV735VoY9pbZu3Ahvvc+ThKR+S8sstie4y3IEbwMu0wvUb4qur2JrWQSa1QYmBxTROZVAy6tX6yrRb/3WTy4CVXxNU72OBMNE4YyMY71d3GXNAJEYzE82R6kTZ251Q7oU3u7yGhTrJVoRgx7uk5oHY2fFRjhqut8kuOtL2728VoO4DuTd3Uy9j3a2VauwCMIZVexuI26rQnbBUkNMRMYZ+KRcB907ltFq/8AYqLq4JrrMQIc3W5Rjt3HHuUdx2AlvJj5T8lOvG1tYcSJJyJA580oAlowkETjj3IxXAuxOBjV2Rm7k6O5TK1cuZTnY5o7KScZQaJ4oxic9kx4ntTVvgNbAAxdlyMPzQjKXg2ajRvfZh/4V6cwLzCq6bUwf11EdjmD0XqDAtjtD9MKQwJmmFIYFqi2pYSQlIOoQhBjJRK4hB2USuIQdlZ7TD4aXO4dw+S0Cz2mR91T6R8AsrL0xtqPirjQe8iylaWD+mpO7bO0f6VS2pyf0Rqw61DloH/LcPRSiNfUvFxUWpaXHamXVU06qsaVUeTtKjVIXX1FGrVMCgk2rjWGIB9+8wd/uD6KtbZSWgnixhjqemPX8lKp1ZsWP9M/wpKM20kZA9oUZy/HO9mq13Eg6rmH8w79yb0etpjVcMZdGMjDdyJ23WniEADjAgkgYDkO/wCZTVzUWggEycYiMzvW4b+otu9N5dpwZ+X0SLgf7gHfWtB/z3pVkdqgE5NE4bgJ9FCstnq0GtpHAF7jMf0lQuzkiBK6VS9vfRihaGTXZrlpLhxntiRiAWEYYDsUuz0dQ6oMtIloP3YwLRyZR1qtufSmlagGtc4PfSNUMc0AmmHahcHNJbg6NoOIwUo20CowOOYdHdKjeW9VdkTSFBvQQG81TyhTQ+clAvY5dGp4BXEsndzNe20hvtDO6oPkvXKdhO0heTaOY2+j+OD2Fx9F7GHrY7Qhtn5U4GLsrq1ohCEIBCEIMWuLStuOntk9fyTrbqpD7g65PigyqU2mTkCeYErXsszRk1o5gAnEGTbd9Q5Md2R4rL+0BnBWcOeQ2HjAkTjhkOWF6mQsN7Qrh4ai4bx3oPGq19MjMnmB9VO0TtYdUtJGRFHPk1wspaaJpvcx2BaYPoVeaIVIfW5WM7nH5qE6bE1k26oo/CLnCIw656ZqnAolIqDBA5YhrWRzRmKzs+akevBFKxHf2BSdGqOuzVJzquyz+rZ/tWnpXTTH3Z5yT3YBNIrLNuwHMTzme5WdkukjJvdHeVeOq06eZYzra396qL200s1BpLnF5H3WAFxxAw1iBt3rYzSe1ha0gxEHbyJu7re9pA1gWknA8YAbMNnhisPePtZdjwNmAjGatSf2GAeZRrg0z12gPLC7MtA4MjkafvAb8+Va31r02hdNBtThGU+AqFjma1PBpa4tcRqjDMN2b0p10nWDgQ4CcRicYzHUqaxaTNcI1sTsfn1OmD2lS6dR2tIeZ5THZGCn6yrDVLMcsepJt1bWaDnxXjvb6KNVtJc6XzODZ5InPrXaz+J+V3i1UyM9o9V1bXTdueT3PXqFkvDWXk12u9407jPcfmt/clQmEjvGwovlPBM2ZmCfWtCEIQCEIQCEIQCEIQCi3jZA9hClIQfPXtM0bNN/CtGWDubes7oo73tToDzr3rTO4hVpuwkEGV4Zc9i4K0WhmPEhvVrS3uhZWVfhy7rKHXtrWfG9rOk4N7ioTtJaOTXOqHdTY53eYHepSupXVT07daan1Vkd0qr9Ufqtx71Ns+jt4VfiqspA7KbMf1nSU03STab6fZqeuxoJ1sOdzSOzBVVTSi21zDNbmaC793ct7oz7NmjjVy+s6ZmoS6OYbFvrFo3TpgBrGjmACqRuo8Ks2htvtHxBwBz13ao/VCv7t9jbzjVqdTR6lezU7A0bE+2kAta83snscszW4tLidpPyVTe3sep4mlxDy8YH1C9hSH0wUHztbdFbVZZlpLN44zfmOtKsV8VGbTG48ZvZmOqF77aLta7Yste+gVKpJDdU724doyKMslYqwaSsPxy39thyzjjDLlV1UtDH0iaeWrGB1m4mTDuzAgKmvTQGqySwzzYHsVC+zV6LsWuxwJbIJG5w2oj1WF04u7F6loxdhDQ5wjcsf7PNHtZxfWBGWq0jdvXqjKYAgIuOgLqEI0IQhAIQhAIQhAIQhAIQhA1aaAc0gryXSv2birXL2l7NbB2oY1gMpXr6Q6iDmEHjd2+yWiDPBax3ulx71qrBoA1uTQOYALdimBsSkGes2iTG5qyoXLTbsU9CBDKIGQS0IQCEIQCEIQcQWrqEEerZA7Yq+ro+xxmArhCCLZLvbTGAUpCEAhCEAhCEAhCEAhCEAhCEAhCEAhCEAhCEAhCEAhCEAhCEAhCEAhCEAhCEAhCEAhCEAhCEAhCEH//Z"/>
          <p:cNvSpPr>
            <a:spLocks noChangeAspect="1" noChangeArrowheads="1"/>
          </p:cNvSpPr>
          <p:nvPr/>
        </p:nvSpPr>
        <p:spPr bwMode="auto">
          <a:xfrm>
            <a:off x="6350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4348" name="AutoShape 12" descr="data:image/jpeg;base64,/9j/4AAQSkZJRgABAQAAAQABAAD/2wCEAAkGBhQSERUUExQVFRUVFxoYFxcYFxwbHBwZGhoZGhgVFBgcHCYeFxwlGhgWHy8gJCcpLCwsGB4xNTAqNSYrLCkBCQoKDgwOGg8PGiwkHCIqKSksKSkyKSkpLCosLCksKSkqKSwsKSkpKSksLCkpKSkpLCwsKSkpLCksKSwpKSkpKf/AABEIAOEA4QMBIgACEQEDEQH/xAAbAAACAgMBAAAAAAAAAAAAAAAABgQFAgMHAf/EAFIQAAEDAQUDBQgOBwYFBQAAAAECAxEABAUSITEGQVETImFxgQcycpGhsbLBFCMkM0JSU2JzgpLC0eEVFhc00tPwJVRjk5SiQ2SDs/E1pMPi8v/EABkBAQADAQEAAAAAAAAAAAAAAAABAgMEBf/EACkRAAICAQMEAQQCAwAAAAAAAAABAhEDEiExBBMiQVEyYXGhFIHB0eH/2gAMAwEAAhEDEQA/AO414a9rw0AmXj3R0tOOI5FSsCimQsCYMTEZVHHdXb3sOdik0qX2zitb4mJcczHWT6qqTd4+MrxJq1Iizoqe6qxvaeH2D96sLT3V2QOYy4o8CUp9ZrnarCPjK+ymsDZfnL8SabCzrF2bbhxAUphaJ056VZcctKsE7SpPwFeMVzOz3l7HaQVuEhXejAVnXDkAMs6nIvtQ05T/AE6/wqGhY8DbBv4jn2ev8DUC8u6VZrOttDiXQp1WFACJzlKc+Gak50rnaFQMSuRu9jq8dQLxv9lak8slKlIzQV2RaiM5GEgGM4PZUULOmnaVsf8A6FejaJJ0ST1EGuc/rDO7/wBqoHScx1Hy1sbv9Uc2emLORnvy7fLU0LOhjaBPxFeMVgvaRI+ArxiufL2nUnMlYEwT7HMCTHOg5ZxU/aE2izISorbViVhEJ6Cd4pQsb/1oT8mrxivHNq0jVCvGKTLlL9oSpQWhOHDOJOuIboB4VYqup7e619g/hUULL/8AW5PyavGK1vbbNp1QR9YcJqi/RDvyrf2FfhWt27HACS4ggcG1E9giTU0LJ1m7q1mcecZSlzG1OORCciE5K35qFWDW3CFaIJj5w/ClGzXMgOlSMAcc75Ys6gTv56ikbxvqz/Q6/lkfYP4VFCy//XFPyR+0PwqHeG3hQklLBVAJzcAGXZVcm6FfKp+wfwqHemz61tqwugmDIzTkRBjKCeupoWWFl7qaD74wpIj4KgrhxjKt57qLO5p3/b+NJ6diX+B+2itg2Me4f70fhU0LGg91Nv5Bf2k1lZ+6UFqhLBHWsfhSx+pT3A/bR+FFmuYsuQonENRIIzBORGtNiTqV1W7lmkuRhxTlMxBI1qbVTsuPcyPrekatqqAooooArw17XhoDkF5p92PfSOferKz3Q0psOLKxIM+2FI1jQaVsvZMWp76Rf3qnXZZcTCZiDOR8I1dFWVf6JYVOFSlRrDy/Ua51fdvUi8A0h1YRyqU4cZI78CDOZyrri7BHehI6sq5PtBs+4byLnMw8slWucBQ3RrUSpExjY6WxsFNnngT4l/nVVtNtg9ZrQhpttKgUhZKkklUzzRGmmuecVcvXS6+lkNRzUZySNVqyBAPxalouW1AgktwnTMyOnFGRgaVR5IrZssscmrRptdrs7alBbqQ6pSQlGLnAEEkkdBAA69K8dtbDSVFbqEFcBGJUSZEkD4QGk7pFLts7m1qcbUIs/KqdUvluUVJkzEYPXlWTfc0tJ5XljZ3VKTCFKcVzIGo5nEz/AOaz78Tf+M7Sv1ZbPWplCFOKdSlMDnKOpMZJzzMeSiyWpBSkoViSvLI9YjoOlVF3dzC0oWgvOsOoQCAhSlxnllzddKn3TsC+zPuhhIKioJGIgA7s4nrqyzRsr2Hpu9/gkvRgw8VJ8q0/120390T3lv6Q+hSpatm3G08oX0LwEKwiQTBBgZ68Kbu6En2psfPV5E1eM1LgxlFx5ImwbAW26DpibPiSqmsXengKWthOa271o9FVXNvt4CCVKKAnnFSTBAEkzkd1SVJpulB+CPFVbb7MA6httCZMEkgafFE6GBM0jv8AdPZOIJVbVDRJDiBM74OaRWH68tKS3KLViMgEuJWSJ3qVECs+7D5NlhyPhD7dDKV4kuITiR8IAQcyCI6CI3TUp67UbgkUjN36OSLjSnpJCMOPASsEggwDoIiONVlq2itCXUe2QmQMK31qknTFhiO0RVJdRji6s0h0mWatI6L7AT0VTKtskiMuFVdw3+p0ELUsK3YHsQPHpHVUtmxOKnDhjpB/CK2xzjNXEwyY5Y3UiYHQNQftGtzBCiAAc+mqq1XG8szzRu1P4VMultbakhZgDUiT5BnWlGRf+wkJKBEyRrJ/KqG+0e61dSfRNM7d4NKKRJJ3Skil690+7SPmj0TVSwzbOiLOnrV6Rq0qvuNMMp61eerCqlgooooArw17XhoDll8p90O/SL+9Uu6ke0o6j6RrXfqPbXD/AIivvVLudkmzo6j6Rq6Ks1vJriO0Sv7XI/5hI/3iu7PWQxXGdorhd/ShcCeby4VOIaBeZ1pJiI0X4kqFmAJEIJgGPhHXjkYpjfkCSSUFkEAATBgDqGPDzuoZ6VS227nXSyGk4sLXOzAiVrg59VWljstoASFWeSAUklwQc4nDPDKONUlOK5LKEnwij23tq27MuFYeU5JIMCUtlRlYGoAIInfjE0i2FKG7XhD3LITCsYnXKUjjlIgb4pgvfueWx/lXVtqU+p0lI5RGDkydBKsgNAOqo1j7llphzlmjIR7XgWiMfBXO4/1urJ5I82dSwy+na37/AMF/7MSUlZVIngBGQEKHwTEc3oNb7NaQsJKiSSswYGuhJ4mcBjSI3E0vWbud21am02lCi0AcQQ6iZzg99zjEZ1aXPsdbmkFJQMIUcEuJKggzpzoGpMDjV+9H5MuzPTZdIPtRkgkrHDIhxMnpMzTnt8n2tHhK9GklrZ19tMkZAhSsxoCDx6KeNulgIbn4y/MKtGUZcGUoyjyQNm2iW3QCRz08OCuNSnbmxghRUQoEEGIIOoOVYbLWtIadVE85OXEwo1sZ2pJElkjnlISQQchM+XSqZMsILyLY8csjqJWHubWUzzDmAN27s16ayR3OLOABCyEzGI4okzlIq9td6WgLSENApg4tMoiDJ4ycuiot4bUKQM4b0zKJ8IjPPd5aw72F7m8cWW0k/wBmtrZhCGw0kQgEmMCNTqZwzNQXthWCZLefxgkA5DLMCmKxXyl9Aw6qGokDsO7jSQvbWze2pUh8LbmPbVqxQYUrEFCAPLNdD0bNmUVkbektbHsayyZbBQrTEEpnxkVZXbdqkOTyrhHxSEx5EzUbZm+mX2+UZDmEgCHCokHWDiUZMbxlVyzaAoyI1/rKrRqtjOV35cm5SfPURY1ra4/2Z1CtVrwpURrBjr0HnqZSpNkJW0iVZlgOpTvkaaVDt4m3nwR6Fa7qtxW+MUTKY8tb7UP7R+qPQNZ4pqcVJGmXG8cnFjPdQhsdZ89TajWAcztPnqTVygUUUUAV4a9rEqoDnm0TXOWf8Q/eqRcZHsdvqO75xrLaduAfpD5lVquZXudvqPpGrIqyW6sR+X51yDaO2N/pIpnncrHeq1xjfMV1p7SuHbRu/wBrx/zA/wC5RhHT7tfQkBLpblZhvEHZjcJbUBrOtXqrrn4LcHLV/sHvlJ9ufSlVmkxABHXiV6hUK978tj9qSLFaQEpzQ0U4Qogc7EVCFSJqsnGP1MlX6Hb9EpMgBGUTzn9+n/Fz0qBanGWlFKkmRvS1aljsUhZHlrRa78ZQ6W23AFKXzjhOEK3oSvwt/ZXl5340xibDkLWRiwoJCQDIBIOWe7gKprh8oeX3LRixIUCQEc3XEHwRocwXOkVsYsCTOENZTOTu7XVyqS1Xq0y2fbAOV+KJJTkrdonPt8dYovRCWsaXBhUmCYMnFKMBGpynLdFTrh8onyb9l1LeHF7VEgTybhzKgkZcp8YijbpLgba5QycatBG4bsR89L9ltaC0AlQJLjYOUGeVRkQeiKa+6MOY14a/MKsqe6Id+yt2YSssOYInlEaz8RWnTUm03O8syFhJ3iZB4GMORHEeWpGwjQLTs/HT6Jq6tluaZErVA6ifFUTjGS8lsTG72KpLdpAHOQSBkSD5fFUG+tnHLVGNSRAjmkjrzgxI4VnadsCXGuTZVyajqYOMTnmO9hNW913+lwgLRhKlEJw87IE9/wANPLXFF9O5aUt/7OmePNCNtkFu7nkgBOEAAAAKO76tLbnc5JKylYSFTlMwCZIHN0n110Z8jdGhqsetMax4jXXk0cSMsU8kN4MoLq2eXZm8CFAySSSo56AAADIACofIOEkLeMYiUpStCgPGZnoIypsZtAJExHbwyqu2kZbDKiA3iUQlKlIBkkyRmMzE08dG3AUpvJbe79srG7vWpQCnYE6qQrKBroJ36Got3pdDnOWFJBVh9sBmBkYk5zuPCpGzPNSQFBKioglORA3YfinM5irRFyIxgqJWBnhUR5VAAmqdtONx9l55HGVOtiNdzK1WtspSSArnECQBrJNWb4/tJPV/8aqt7Pa4wpShKRkIGg7Kq3x/aSfB+4qr4sfbjRnly9x2NNlHN7T5631Fs7wEJkYjJAnOJ1A1qVVygUUUUAVSbTrwpaI3OpMcYzjtiruqTabRj6dv0qAV9oryxtqOHDCsWvWI01z8lbLlCeQbk5wfOasdsG/af+p6l1T3Or2lHUfOauirJzzaY76uNX/dDX6TUvl04uXCsGUzj73vq668uuJbQD+1p38uP+5VZExdM6I/cCbQWSp1LeFAwpOqjiVpmNPXWbfc/KJJfE5EnARlMTJO85TplQ4jnWU8MJ/3mmK1rTjcKcyUkEawTIWUjeoDODl15VnPE53bLqaXooBsElJKlOkjCIkRBOhJ4GJA6DrWbuwqMQUt3vVc6RAJIkb8jhns66u3T36hGI4ZGZiTzsHGCBJOk5VrdcCcak4TmknWAJCubOicXNngMuNZfx1y39v6J7ifoorRsKgmA+EyqIifq9930EVm7sIkkBL2GSQBEyRIUIxZkGa1WG1JLpwrkAyAoEDCkZiTugzlnnVyy6AABBSSZUZ0gjM7hhOKdZA0qscMZLxlwWlkp04lS/sWGkpWl2cK24EQFHlUZDPr/oU1d0PvWvCX92q0qSWUhJkl5omePKojyVZd0HvWutf3K6Yw0KjKUtRC2adKGHCATLiRl4B4VOctWIQttRHUr8Kw2MaxNOfSD0at7YEoTKiYETAJOs6AE1cqUou9s54V+ByTgHZGVTbI4lscxpWepwKHkihzaezpiS5zjAhtUSNc4y3VPsFpbePNxaTzkKT4iRFUUIp7Is3JkB191ROCG8tVoWo9OEDLx16wlYMrUk5Zw2oZ8dIFXKrKKjqs/TUSxxlySpOPAvWttTbqlJSVIVhPNSowROLKNDlUa8Hi4hKUoIIUVEKSpORSoakQczupp9j9NUFutOF0haFogCMQkHfIKSRB6TXJ1k+zgej8G2GPeyVMrLAjA6lOEpHXOkZ/l0VITtPjcUkIPJhRGPq39RINRLTaApaCDPPE4c8swchnWnkCltKRxnXqyA89cvTZZZccLXDO6ePHBzb5pVuPF2u4gk8SKqr4tZbt4UBihMxx5sQI8Keyp1wphDY6vVWm1f8AqKer7hr2TyAu63KdtrSinBDahGeY5xxCQMpMU5Uta29n6JXncplqpYKKKKAKpNptGPp2/PV3VJtPox9O36QoCv2w94/6nqXS5drkNJ6vWautq3pbI/xPUuqa7mJaTkdN3WasirMnXK4vfbhN7Zzk+I/zK7PaGAAZkf11Vy68riS5by6hZOFwLIwHcudTFRJkxVjlbHsIZ6EA/wC81MN5lRVhOElIE5Z6yDO4gjpkVg3d6XFIKloThbSAFECSSrPM5xl46GLgUlWJVraUNYhI36Ti0rKeVLZGkMWpWzXbdoWVKDWNeORjVAw4hMCejxSajXttMyEKQOUJUecIkCBA5T40rxGJEAjWtjGyaAqTaGlJknCTxzA76IrWvY5BJJtTWFUZZHTfOLeJrkeWcm16NFjpcfspGL3QyDIUSsAjDroRiA0GUjqJq2s18Jwt8mpRSASQYnhpuMc3xVud2MbJSRampSCBMHLgecNK2I2SSEJSm1thQVJVAM65RijfU4pOD45JeP18fcysN5lXJpIiXUZdAcSZ6cqbe6Bo11r+5S6zdGEJBfQ4rlEFIAAPfpyAB4TTHt9o31r86K7YT1ownHSzTsrbeTZWcKlS4BzR82tl7XktxKg228kkZKAIIMzll2V5skoBlyfj6fVqYBaVp5vscE7yFKCc9CnLEYkTIgnfSTVUyI3ewqv3e66iHGHFKAMFRnnGAYlURAnTWpN1W967rI4txDzgbgpQpQMJBiEmSE98PFTPZHHsSQ6lkayUYtB0EdW/fVg5ZQ6haBkVJIB4EggHxwa58WCMLkm3+TfJnlPxdV9hOd7ofLOsNGzrQHc0LJCgVfBQAkTJ355VYPbWtsrQ06lxBUhSgpSRhATAgmencDE9IpV2CsClFGMKJZ5RZU42EqxnmSBuMyJ3gdFTu6C0kNMvKSFBp2CNxDiSnPd32E1EG2nP2tjTRB5FDhMsbt2qbtTqlNJdUlKkpkNwRnkvNUcdeFZOIRyighzeSAleLKZgpMga1WdzS7i3d6VmCXVqXMCcM4U9mR7DTUmxtrzWhKusDxzqKifSrLjq93uU7ixZW4rZbUL7l1KXKyUENFKiCmCZJESMh1xVTZViDIUFannYkQDkCJkZnq0pyVYUqawtrwon4OFQMaAkgzB/81U2DZXAoBThKM5IyOoOmYInpqcfTdtKK9B5lPU3yy5uFwwn6sdu7p0rXbv/AFBPUPQNW1iQyiAgGchJEnoqovL9/T1D0VV2HKTkH3cz9ErzuUzUrsH3az9ErzuU0VUsFFFFAFUO1k4GiNQ8gjpPwQeiYq+rU9Z0qjEAYIIkbxoaA5vflpWQrFkrHpHwswR1QVeKlp+0PaBaW0DQxKiO3Ia053rs7aVuKwtSCskEqSBBxZz0SN1bbu7m4nE85nrhbH31SfEBUkHPvYwJk43D8ZaiB2THkBrK8sbCQpxKkBXe83DOcZTzj1gCuz3ds8wxm22kK+Mecr7Rk15b7KhxSkuJStJSOaoBQ1VuNLFHJrqvp4JyWpI3AZgdGYqcb/fP/EV5P4avLx2WbbOJglojdqnsBzHYarF3raWzzlYx0RPlE+epIIn6dtHyivGPwo/Tlo+UX4/yqwsu1GMwVOJP1THWcGVXv6SUhKBgCysmFFcZDOeaIJy4UApfpy0fKr8f5V6L9tPyrnj/ACpocvBSCEnEZz74dPzaxXfJAOSh9YfhUENpCz+m7T8q54zQ5bXHEnlVqVHe4lcSJieNNBvBYEyrMR75pwUBhGdatsc0s9RntKKEkO5nsDBUdOV3CfgCrZm04hLZIOcynm79M9ZFUNmWlLCQpJOJ4gRrPJg0tqv+1ezlsJWpttKUlICApSsehGL4Os5VEkq3F0dNRa0IBnEVbyQPEM4ivRfjTbalrJASJ08gzzOmVK+zrzjrR5ZLi1oWpBUjmpVEEGJhJzgjiKsrbd7WCFtOqlQCQpRAKjoJBMHhlqRSvHxLRa1Jy4Ki4trEcuvlEBAeMpIzwmSoIPWTrxrLbO9GTZ1Wcoxl6JB0CQQrFkZBkCK122x2VvNWhJwp5xVAORgbvWDwqcLrszqC8FBQGSlEkYehXDqrlhjyRxuFqz0Z5enllWTQ9Px9/X/TRcO0QNmQ2htKeRSlGEEiEpEAjXI579atWrah1lxJ15NYUk7wUnQ7wR28aTbXb2WljA2vCZBWJkDWcJMkdVZovMEqQzjfWUDJKyQELiSAcswD0it8UtlGTtnD1DjqcoKkNWy1hQywENpCEhauaNJJzNW7VJSrwcC8J5ZiHMWRwhUhOoEyJGnSacbKUkc5xCTwJjtraTUeTnhLUTWRmOsVT3qfdyeoegqrS77QFwQZGKJ6jrVVfX76Pq+gaqXJtkPuxn6JfpLpqpUsP72z9Ev0nKa6gsFFFFAFFFFAeRXsUUUAVBe98V4KfOqp1QXvfFeCnzqoClvOku/XSlJI3Ru4qSPXNOl50lX86UpJGvN9NNWIKm53h7IWTpBzgxu6KbLtWChEZw475pFUlyvrtD6m1EAITlAzyiNT01b2JojEJJhxwAxwTHbQgmW1UlJ6M+AOf5VExAhQBEjLLPPI+seOvLUshQVhUpM5pIPDcofhUcLcUMPJ86RnBAAjTSOGe7SoozlC9y4tJBbInMAeqs9qkylnq+8ioSG1BJBxHLM4SBruJ1E8asdoxKWvBHpIqTRFItCeQQFQAXVTP0YpYvq+EsWhl1OFLjXwkJzWIzxkkSM8gdDMU22ywFbCMJUCHVRAnvmwM+HGqn9Dq9kMvraW9CSlaFJy70wdIyJ4VllUnHxNMem/IgWrbZADa+bqcRSnNZPfqWJgEmCRx0nSma6L1btLDK0cnKVpEyoKkKHNIiJ039NLtj2cKbQ08WFYUrUS3hJSAZIAyzAOh6qvbDdRTGBDrYW/yqkJTzUmREAjMDCOGpy3Vni7t+RfIsenx5KO9FlLqlEA4jkOnLXhrlxqC464kEd6lZSTnvEgT0gKNXV8Xc9KsDK1hSEq734UEYZkEaCqIXZbFEJNlUEJHTmTv10HVNFPdpp7F8spKEVFqqML6wpSMKiQnnEzkY1nrBHjrLZlS0KU7IEhKQB0SVDTjvrNd3WsERZ1xi3yMjw526tjd2ONd+laMZxxIkZCZHCeJmqdNivLqZx9RN9ssbUlx4OuY20kJiFTrIIIIz3VKtF+L5N5xstFKEJGE5qKgZWNQUgZHpE1Q2sShXRBO49s1MYIRZlCXJUIKAFQFZElcEIzBHfAzXqPFHJtJHHGcoIcNibw5VhCumD0GcwKL/PuwfV9E1F7n7ZDOYglw+qpG0ivdY+r6JrCSSdI7INuKbJ92H3Ux9Ev0l03Un3QfdLH0S/SXThVDQKKKKAKKKKAKKKKAKgu++K8FP3qnVBd98V4KfvUBS3nSPtH3ivq+mmni9N9I+0feK+r/wBxNWIZnsG3NtdHzFedNWhT7Y5ClCHXIgkb4kcKgdz39+d+jPpIrfbbZhcdymHXD5cgD11WRnO62LGyuTOJ1Yzy9sNZPuJA98c/zFVTIvH/AA0nwifUaFXuqMkNj6sjxk1yynnuoxVfk6cccbj5PcsDmCQpRiNVqIzWkZgnpq3v8c1vwR6SaXLDaVucriIyCNAB/wAVB3dAph2hOTfgjzprphqcfLkzklfieWO3Bpsc3GVKIAkAZBJJJNT2LzxAHkokDeD5QM6V74tim2W1ITiViXA6kp18p7KXLbbFKwEPKWpQBhM5E7oHegVZuty0IanyOO0W3KbKsI5AuHDiJCgAOAJwnt4ZVT/tXMZWRPY8f5Vam4ShIJzIjNJGYE55Z1VpsqOUzQADxBidPzrNZLDxOL8h4unbNt9oLwBKtFImYPQrDzgY1jfW1zaUDRqfH/DSy2nCBhOgEAIA0I05kbvL0Cti7Y5wV0f1FZvJP0jRY0Xir9Kowobk7iuD4sM0t3vdxtLqEFSgcWUuE5EZyuAqMt81pJxuJxDDBCpjPmkaK6yKn2FRNqb1jEPvH11vCUmrZjkhHg8t1xlqxBnFKi5jxKBXhBThUkrI1kyCYrIXaRZAElTkgHJDeemjmRBBzmabw1WluwICsQQmTrGQPhJGRrTVJb2YPHFqiq2KsC0IVIV75iz4GDrv7Mqx2nPuofV9E0zm0qiBhHYYpS2lcm0JJ15ungmqt2aRWlUWVxn3Sx9E56blOlJGz5m0Wf6Jz01071UuFFFFAFFFFAFFFFAFQXffFeCn71Tqgve+K6k/eoCkvSkraBolKo15p8S007XpSbfTOIETExPYoH1VYqa9lVLsz63lpSQtMCF8Sk583orC1WVLji1qISpSiQAFEgEyMwNRWWxiQbW8Fc4BGQMkDMDIHSrNuAVgZe2OaD51QyJS0lX7CccAxWhSwDoUOHq+D11KNhOAIxkITmEpacgHjBGvT5qp9qL5dacbS0pYKwrmpJz52WmtYXPbbS+MSny2kEpJK1FUgTETvzz6KzlNQVstjuYw2OzpbCwCsleHMoUkSFg6kRV5tIr3vqHpJpfsNvxhbfKF3ByZxEAH3xAExrn5qu9qDHJeCPSFXhJSVomUXF0zbdlkadaAcSlRxkpCjHwUzlv3VGcuJaXSptqz4TuVEiNII3dedQH1+1M/SK8zc1K9hBJKkSlW8g5nrrHNOK8ZEKTTtEs3c6YlmzyPnHKo1u2ZWuCOTQrgkwP66eiq5VrtWJSW3NADK0pVr1jh5xVX+0FbJWi0oC1JTKVISlMncFjRM8fJTHjxp3H/AGa65yV2NSboeATKkZD48T0kRXlpuV1WZLIj5/lIpR/XxKYK1YvjJbAKRIOhjOMt9YWjuktJMIbWqDvwjf0Sd1a6YlXlnHkZrJs4UrkrbIiO+TlOp141LbaSHEAYCrlQZTE96rIxl/4FcxT3SnAohNmWsKOgUonODAlGee6nbZi3l0tlSChRXJSdRzTkYq6M7t2x1A/rtralHNnfJrQT5vXW5LnNjpJoAilHapR5cQJ0PYE/mKbj+FJ+1nvyfq+Y/hQErZi1FVqZERhQ4k5zmSpUjogxXQaWdkLvQppt0jnp5RIPQVGRG/WmaqlgooooAooooAooooAqC774rqT96p1QXe/V1J+9QFLem+lG8abr030pXjrUkMhbIqi1PeD94Vpt9qUXS0grBW4oFQHepWoDEgzrlwrLZxUWh49HrreLKsuconkMlKwlSFlQzO9LgB8VUyKTXiyG4r6iM9sXypSTbHFlQKUzBy3gE9PlrcjuYp+G+5zsynIH60GOiri7+WIPPaEHc2s579XONTHEPb3Uf5av5lYOGV8yOiM8arSiuu/Z1NlxJQpSgUI13EPJ065Jqy2uVBa8H1ioloLic1LCgooSQEEGCsQQSswAYMVI2wVzmvA9db404xp8mU2m7Rrst18tZkHGE4XFag6EIk5cIFVttffSrCmHAnLMqT9YEHPqNXlyurSygpIALiwQRMykH1VcthREnD18mB5YqzjF8mbQkqadAKsPOIAiVYcjME6jfVHatk3VBTjgSSQcITiOc5AlSRlr2xXQ7XfjaFYeXaxSBhABzO4wMqp7/wBsDZhmUlR0RhSMt5mMqhaVwWjfCOfC53swWdBlwnpqysVxtqjlGXATrwnogTE1a3P3TvbMFpUAFSQtLaDhHxVgCSdMwKZ0bShYBbViSQOdhTpAz8utRrit2TOMm6aFtFxIbWOTbKFEahJJPWT5hV1dFhwKQZ53KnI6xhJmd/516naReQKkhZOScKDlnwG+DW+wvKWptalSeUUIAAGSVbgIrRNPdFS9w+rz1vSOZ2mo+LzVISeZ2mgPPypO2v8AfR9XzKpwVSftd76Pq+ugGzYo+5E+Ev0jV/S/sOfciPCX6RpgqpYKKKKAKKKKAKKKKAKgue+L6k/eqaahOjnq6k+ugKW899KV46023pSleOtWKlXdRh5w/wBairBm1pSkknQqnKd4/iFVlkVDi/63iq9+wPLtGJLaigHXKDlnvBEVSbpWQ0n9X6JVt2hKHkKZKl80ymVBM4lQViOdkTAyqNbrxtrpIU6pKeDcI7JEny1cXdc4UoKUlDIGRGIlR6YKyOOeWtY3sSQeTYIjSVpUSeJVPiyrinkyydR4KK62K3YtDoU+lalqQC0U4iTzuUzgk65bqdNse/a8D11TXIlWDnMlogN5qcCuUUXCSUpxGAAB4zVrtkvnteB667YNuO5dfcyavTkLElYGIh85daYpTeti3gStxawZMFZ3nhoOqrS8wo2NtIBjGszuBERP9caq0uZCUQYzJ04SDGZOeVcvUxm3twUnfogryTkIAOfQCN+89dUV8WpbjhK1rVjAAJIgRAjPUaeSrG+i8VcxUJIJWU5k7syBIgbumqVToVALqToIxT2Cd1MHTzW7Zv08ljlqZKsN3co82lIMmAJVnmYnp3nLgK6hY7nSllIIVkM1SJ0iUgHXKue7Nu8naUKU4iAfhqIGUwJI89Oi78W4IbUgIlWIJUJOUDCojIa9NUyRd0dfUdTjn9OyITFqkhZTzsRBz0GKRJiDGfSewUxXC5iDQ+es/wC1VLbawSUEQmAQAZgZ5GB21f3BIU1KSBKs415qvFv8VdWGDjHc4E7Gg/hW1CObM8cq0n8Kkp7wdZrYkxVv7PVSbtifbOxPrpyI17KTNtD7Z2J9dANuwv7mjwl+kaYaXdg/3JHhL9M0xVUsFFFFAFFFFAFFFFAFQne/V1J9dTCaXr22gQxacDmSFIScfAyoc7o6d1Aab0pRvHWm28VSJEEHQjzjjSneNSQUbRhaqcLkVZzZwHC3JxYgVCcydZpMJ56uuolqXzyM93wujwTUkHQBc93D4Nn+0Pxr39FXd8Vj7Q/GucurwqIlWRI74fw1gX/C+1/9akHVG3LIlISlTQSNAFjLflnVDtdbULWgoUlQCdQQfhGksK5pPOyj4Q3z83orxD8bj9v8qigdJ2ct7QswSt1tJxkkKUAdQRkah3hc1ndWpRtbScRJgKFICnjrmPrflWx2QqJV9roB4VIG87MWX++NfaHkNR/1KsWLEbW1PGUz2GKVsR+d9r8q2NoJCu/yE69IHCm4G1GzFiGfspsx0pP3azbuCxpJItiRi1gjd9Wk9IV877RrMNq+KrxmoobDom7LGDPstJMRmd2sZJzqfZLwZLjTTbiF4cR5pMxhIk5Ab6T7LdiVAElwEie+/KvbXcKUe2oU6FpE99II1IIjyzU0DpQUKkDvB1mk/Z++HywHVoU40FFJWnNaSmJKh8NPTrTNY7al1AKFBSeI3dChqD11AN5OvZSZtl74epPnp1j1Ul7ae+HqTQDXsF+5I8JfpmmOlzYH9yb8JfpmmOqlgooooAooooAooooDw0tXvsBZrU6XHi+pRjS0OJAA0CUpUABTNRQC7Ydi2WGi2yp0AmQFuLcAPRiJwg9FKl/XetpULETodx6jXTa02qyJcSUrSFJOoNTZBw5w85XXTtcPc+slps6HnUulawZwvupGRIEJSsAZCpNr7mSVLJQ8pKTnBTiIPQZGXXTbdd3JYaS2mcKRAnXiT46WBa/ZVYPiPf6l/wDmV7+yq7/k3f8AUv8A8ym+impkih+yq7/knP8AUP8A8yvf2V3f8k5/qH/5lN1FNTIpCj+yu7/kV/6h/wDmUDuVXd8gr/Pe/mU3UU1MUhS/ZXd393P+c9/Mo/ZXdv8Adh/mO/zKbaKWxQp/stu3+7D/ADHf46y/Zhd392T9tz+OmqilskVP2W3b/dEfaX/FXo7l92/3Rvxr/ipqopbBCuq5mrM2G2UYEDRIJIE8JJjqqtvLZVKlcowrkXeKe9V0LToav6KgCgm91NKCLUjkzucGbau34P8AWlL22i5WY+KjTprpb9mStJSpIUk6giRSnevc9SvJlzkxPeqGIdSTM9lTZFE7YH9yb8JfpmmOqzZ+6fYzCWsWLDJxRGpJ07as6gkKKKKAKKKKAKKKKAKKKKAKKKKA8ooooD2iiigCiiigCiiigCiiigCiiigCiiigCiiigCvDXtFAeV7RRQBRRRQH/9k="/>
          <p:cNvSpPr>
            <a:spLocks noChangeAspect="1" noChangeArrowheads="1"/>
          </p:cNvSpPr>
          <p:nvPr/>
        </p:nvSpPr>
        <p:spPr bwMode="auto">
          <a:xfrm>
            <a:off x="6350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4362" name="AutoShape 26" descr="data:image/jpeg;base64,/9j/4AAQSkZJRgABAQAAAQABAAD/2wBDAAkGBwgHBgkIBwgKCgkLDRYPDQwMDRsUFRAWIB0iIiAdHx8kKDQsJCYxJx8fLT0tMTU3Ojo6Iys/RD84QzQ5Ojf/2wBDAQoKCg0MDRoPDxo3JR8lNzc3Nzc3Nzc3Nzc3Nzc3Nzc3Nzc3Nzc3Nzc3Nzc3Nzc3Nzc3Nzc3Nzc3Nzc3Nzc3Nzf/wAARCACLALoDASIAAhEBAxEB/8QAHAABAAEFAQEAAAAAAAAAAAAAAAcBAwQFBgII/8QAQxAAAQMDAgMFBQQFCwUBAAAAAQACAwQFEQYhEjFBBxNRYYEUInGRoTJCscEVUmJy8CMkJTNEU2OCkrLRCBZUc/Gi/8QAFgEBAQEAAAAAAAAAAAAAAAAAAAEC/8QAGxEBAQEAAwEBAAAAAAAAAAAAAAERAhIhMUH/2gAMAwEAAhEDEQA/AJxREQEREBERAREQEREBERAREQEREBFbnmjgjMkz2sY3m5xXimq4aoEwPDgNiORCC+iIgIiICIiAiIgIiICIiAiIgIiICIiAiIdkBaPVGqbVpij9oudQGudnu4WYMkh8APz5LS6/1/Q6WhdBBwVFyc3IhztGP1nf8dV8/wBZWXLVNxkrbhUPeHH3pXHY+TR0C1OOs3liS7T2rz3bUUPttG2nt3eABwPH3Pm7Ox8yOSmOF7JHnu8O2BLxyJ/NfOmk9N1N/uTLdbmiOCPBqZ8bRtPj4k74C+iqCkjoaKGlhB7uFgY3iOScdSfFOWJx1koh2VMrLaqIiAiIgIiICIiAiIgImUygIiICIqZQVUb9oHaVS2hk9usszZ7m33XvAPBD68i7y+a6jWVwraO0yR2qOF9bOCxhnfwsjHVxxk/AAc8dF85DT90o7jLS3eMU7YmB5y7JeD9lwPUHB38QVqRnlWuihq75VvqK6aQx5PHJI4lz3Z3ySuj07aKrUd0ZaLKzDG4dUTY92nZ+sfPwbzPzI2em9IXfVr4xb2Cis7XFr6yQfaxzDG83HzO3xU2acsFq0jZhR29oigjy+aaUjikd1e93U/8AwbLV5Z8ZnHfavabsNDp22R0FvYQ1u75Hfbld1c49T+HIbLYVFRFSxOlqJWRRN5veQAPmo11P2v2yklko7A326pbkGctPctPx24lHN3vN41DL39yq3lvNrM4a34DkFnrb61eUniXrt2m2Okm7ikkfUvzgyMYQxvnnmfRbm3l9TTQXKWunHGOPiDx3bmnkA3ljz5r5wfUMimbDA0ve48OG7kk7AAeJ5KfOzuzXGk05TMvgIkY4uhpyc9207gEePl0SyRJba7Fhy0HxCqiLLYiIgIiICLHrqymoKWWqrZ44IImlz5ZHBrWj4lQ1rbtvZG6Wi0nC2QjLTXTjLc+LG9eu5+RQTJX19JbqZ9TX1MNNAwZdJK8NaPUqPNQ9tembY90NvbPc5RzdAA2Mf5jz9AV883q93S/VXtN2rp6yXfBkdkNz4DkPRYQjeRnBHorglO7duuoqh2LbRUNEw+IMrvmcD6Llq7tM1jW8QlvtQxrvuxBrAPkMrkjnkVRQbWTUt+l/rb3c3/vVch/NeWaivcZyy8XBp8RVSD81rQCTgLKhpC/cqyaluNtQ631TRvBh1BcQM78c7pMejsrp7b2zasoJGtlqaa4RAjPtEGHOHxbjf5rhzbz0Kx5aeWPxx8FetNTvpXtRsF5uLXX5k1FOccJlw6EO8C7p6gLZ6l01c9eamoXzRuobDTwkumDm95UNcR7owT4Z5bA8yTt84B7wCwE4PMeKkzsh19X2a4MslRL39DU+5TslftDL90A8wDyx44wppkS12haypuz+y0kNDRRSzSDuqan4w1kbWjmRzwPL5qGLrqTUmuIWtvFY32EO4mwQt7thI5ZA5+pUl6j7OqK+UVZfLncR+kZY+OKobITE3qG4Jxw9NvxUbWCKu1VWRWnTlMGycHFK+TaOnb+0R57Y6rUk/Wbb+MNppLYwglvG0b+AXm10141dX/o+xwOfj7UnJjB4k42H8DKkSz9hnFUibUd49oYDkw0zC0O+Lj+QUsWOzW2xUDKG1UsdNAwfZbzPmSdyfMpeROLmNA9nVu0rEyolDam5kDinPJhx90fn+C7cDC0931RYrM8MuV1pKeUjIidKOM/BvNcnXdsOnoRiihrat3TEfdj/APWD9Fn2teRIqKIqjtfrJQfYbRGwdHTSE/QYXSaIv8+r6CYV074ainkAkZAQwPaeRyNx1HonWnaO5RWaaJsMTY2Fxa0YHE4uPzO6vKKLAvl2o7Ha6i5XGURU0DC57jzPgAOpPgs4qAP+oPUr6u4UVkppP5rEz2iQtOz3klo+XCfmg43tA1/ctZVrhI51PbWO/kKRp2H7TvF30HTxXJQxmVwAXlrC5+B1K2sAjpohnBd4rU4pbikNE1gBfzXioljjBDMEqzUVjnEgZWI5xO5WrkZktHYJVMIqLOtrjHBvRZMVXw81hKqu1LNbeOsYeeFfErJBgELQr2yVzCMFXWerY1dI1zS9mzgrdggnnv1vgps9++pjbGR0dxDdeoKnjbhxXS2Oj/QFtk1DU4ZWVDHR2yF2xDXbOnI8MZDc8zvyClwlxsbLqGW5ahrNMuuz6a111wk9knDQ9sPE84ABI2cDgb7Ejmp001p6xaGtQpaR0cDOctRO8B8zvEn8gvlzSkDqjU1tbFs1lSyUkn7LGHicfQAqUuyDV9Jcqya36hjjkqGsMlPUyEuc9ud2k9cdPgs/WvjP7TO1a4W+tZQaXYYvcPeVNRTHJJOGmMO5jnuWkLiarUmtrzAIa2+VLoydxHwwt9SwAldh2w3q0yT2hlBDHJVxukbwhm4a4DGAP2gMLUUfZ3rW6UQq2wU1KyQZbDUzlkhHTYNOPU5Wpk+s22/HJi201KXOqqkOe45cG7Z/MqvtdJECIYtvE7LtaDsZ1HVP/pG4UNG3POPimJ/2/iu1sHY/py2lslxMt1m6mo92P/QNvnlO0nxJxqH7VS3e+Td1Z6GoqHZwe6j91vxcdh6qZezPRNw046rqbtUxukqWNb3ERJDQMnc9ea7qko6aip2U9HBFBCwYbHEwNa0eQCvhZ7VqcceWtDRgAADwXpEUaaLW9yNp0vcK1riwsjxxD7uSBn6r5z7RqaapMF1dg91LLQVGNuB7ZHujJ3+9G4EfAr6J15Tx1OkrlDMP5F0WJcDcMz7xHmBv6KA6CWpNZLQTMp57sIW09VR1L8Q3eAbsc13SUDGCcHGDzBBsRwNNs8k8/BJ5CTuupl0vBcKiT/tqofJOw4ktddiGrhPUDOGydeWDy2XNXCjqaGpdTV1PNTTs+1HMwscPQrcrP6w1UNJV2OEuxjdZcdP5KYtrDbCSrgp1nNhHgvYiVTawBTAL2KcLM4W5DcjJOAPErPis9Y9oe+HuI/7ypcIm48fext5qprRGnxv0Xqlt9RWVcVJRwST1MpwyKNuXO9F0YpdO0Lc3O6yVs7f7PbBhnwMzxg/5WnHmvNRrKWCmfRWamp7ZSv8AtNpc8cn78hPE71wD4BZ1fWbQ2S2aZHtGoHQVtzYAWW0HihiP+K4bOI/UBx4notDfLxWX64EyOkqJ5XhoaBkkk7NaB8gAthb9K3u7tZUVWLfRuwe+qstLm+LGfad5YGD49VuDWWXRsEgtQM9e4YNVNgyDbGG42YPIZO+5xsh5+tdV0TNIWSdk8n9OV8fdPa12RTRHm3I2Ljjc9BsOq13Z2Xs1tZnsxtUgnPLhAOfplai41stwqHTTvJz49FInZlpyWkv1vNWOCuqZG8UDhnuYAQ88Y6PdwgY6AnO5GM1qJ9NgtDrr+lTa6M3DAHtJhb3mwwPexnltnyWzA2QKqiiIiAiIgIiILVTCyop5YZRxRyMLHjxBGCvna92SCKqnsN5a9/sjy2Gdgw+MHcOHQggglp2zywV9HFcR2i6TfeIWXG3NBuFO3BZy75g34c+I5j5fCxKhevZdIKQMvdFDqS2R7NqY+IVMLOmXj3m7dHBzengrlvv0MlOILNqiopoxgNob7AJ4gPAPAdwjHQNC2ME74pR9uOWPI5FrmHl6eaVtHQ3Q95c7fDUO6ygGKTl1c3GeX3gcKprClttdUd04ae0pcm53db6k07iP8sjB9FiVNA6FxD+z+6t2zxQVkz2fPhcPqq1OkLeXE0FbWUZJyRI1srB4bgg4+axH6ZvcGfZLrTyNxk/aZ+LUGDO5zSeDS1ZGeglmmOPkArAqbiAO7sETfM0skn+8lZU1DqiI4GJG/sSMI/FWjT6n/wDFlJPIhoKGPJk1LK3hjD4Gn7sXDFj5YKtN03cZ5OOeaFpccl8jy4n6L0aTUzxkxzgfFrUFiv8AUO/lcs3xl84x9Cnh621Hp3T9LH3l3uNTO8HPdxFkTfU5cfoFlRamsdjz+hLdDE/kJQwvk/1uyflj4LUU2iayU5qa6liz+88n6fmtrSaPtUJDqqerqjnPuhsTT5feP1CaNFdtW19e9x4y0PO5JyT8T1Xi2aZu93HtHc9zA7+0VR4GH4bZd6AruKSioLYWvoLfBC/O0hb3rx8HOJx6YVyondK4yPLpH/rHLiR8fom0mfjW2q026xAS0387rc7VUrNmf+tnQ/tE58h0krsksz5Kiov1QXODuKGEu+8Scvd5+HxLlymmbBVanuAhhBbSsOaioxkNHgD1cfD1PgpyoqSGhpYaWlYI4IWhrGjoApVZCIiiiIiAiIgIiICoQCcqqIOO1hoelvbn1lC5tLcDu5+Pdm2wA7zxtn8VF1wobhZqs091pnwO4tnu+w7za7keX/OF9BKxWUlPWwOgq4I54XDDmSNDgfQq6liAGP4hkHHivYeHDB6+eN/4+ak259m1qqcuoJZaF3RrffYD+6d/kQudrOzm8wD+azU1S0dA4xn5HIV1McoNwC0nx38VTPGABnJ3A5f/ABbOo0rqOnPC+0VDsDnHwPHpgnyWBUWu6w5EtrrQAcEdw/f6ImLZO7cE5Iydun8eCAh4JGTtnlyXhtHczt+jK3cjI9mfv9FlRWK/zNzFZq12ehiLfXJTTGMXAAgPIz4D+P4K8mbByHemf43W8otB6mrN5aKOlb/jzN/Buf4+a6G3dlZyDdLq5zf7umj4fQucT+CauI7dMOMAFzi77rRkuPgF1umdAXC6uZUXbjoaTOeB39bIMdB90fHfyUkWbS1mspD6GhjbMBgzv9+Qj947j0W6UtWRiW630lto46ShhbDAzk1v4k9T5lZaIooiIgIiICIiAiIgIiICIiAiIgphMKqICphVRBTCqiICIiAiIgIiICIiAiIgIiIP/9k="/>
          <p:cNvSpPr>
            <a:spLocks noChangeAspect="1" noChangeArrowheads="1"/>
          </p:cNvSpPr>
          <p:nvPr/>
        </p:nvSpPr>
        <p:spPr bwMode="auto">
          <a:xfrm>
            <a:off x="63500" y="-579438"/>
            <a:ext cx="1609725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4364" name="AutoShape 28" descr="data:image/jpeg;base64,/9j/4AAQSkZJRgABAQAAAQABAAD/2wBDAAkGBwgHBgkIBwgKCgkLDRYPDQwMDRsUFRAWIB0iIiAdHx8kKDQsJCYxJx8fLT0tMTU3Ojo6Iys/RD84QzQ5Ojf/2wBDAQoKCg0MDRoPDxo3JR8lNzc3Nzc3Nzc3Nzc3Nzc3Nzc3Nzc3Nzc3Nzc3Nzc3Nzc3Nzc3Nzc3Nzc3Nzc3Nzc3Nzf/wAARCACLALoDASIAAhEBAxEB/8QAHAABAAEFAQEAAAAAAAAAAAAAAAcBAwQFBgII/8QAQxAAAQMDAgMFBQQFCwUBAAAAAQACAwQFEQYhEjFBBxNRYYEUInGRoTJCscEVUmJy8CMkJTNEU2OCkrLRCBZUc/Gi/8QAFgEBAQEAAAAAAAAAAAAAAAAAAAEC/8QAGxEBAQEAAwEBAAAAAAAAAAAAAAERAhIhMUH/2gAMAwEAAhEDEQA/AJxREQEREBERAREQEREBERAREQEREBFbnmjgjMkz2sY3m5xXimq4aoEwPDgNiORCC+iIgIiICIiAiIgIiICIiAiIgIiICIiAiIdkBaPVGqbVpij9oudQGudnu4WYMkh8APz5LS6/1/Q6WhdBBwVFyc3IhztGP1nf8dV8/wBZWXLVNxkrbhUPeHH3pXHY+TR0C1OOs3liS7T2rz3bUUPttG2nt3eABwPH3Pm7Ox8yOSmOF7JHnu8O2BLxyJ/NfOmk9N1N/uTLdbmiOCPBqZ8bRtPj4k74C+iqCkjoaKGlhB7uFgY3iOScdSfFOWJx1koh2VMrLaqIiAiIgIiICIiAiIgImUygIiICIqZQVUb9oHaVS2hk9usszZ7m33XvAPBD68i7y+a6jWVwraO0yR2qOF9bOCxhnfwsjHVxxk/AAc8dF85DT90o7jLS3eMU7YmB5y7JeD9lwPUHB38QVqRnlWuihq75VvqK6aQx5PHJI4lz3Z3ySuj07aKrUd0ZaLKzDG4dUTY92nZ+sfPwbzPzI2em9IXfVr4xb2Cis7XFr6yQfaxzDG83HzO3xU2acsFq0jZhR29oigjy+aaUjikd1e93U/8AwbLV5Z8ZnHfavabsNDp22R0FvYQ1u75Hfbld1c49T+HIbLYVFRFSxOlqJWRRN5veQAPmo11P2v2yklko7A326pbkGctPctPx24lHN3vN41DL39yq3lvNrM4a34DkFnrb61eUniXrt2m2Okm7ikkfUvzgyMYQxvnnmfRbm3l9TTQXKWunHGOPiDx3bmnkA3ljz5r5wfUMimbDA0ve48OG7kk7AAeJ5KfOzuzXGk05TMvgIkY4uhpyc9207gEePl0SyRJba7Fhy0HxCqiLLYiIgIiICLHrqymoKWWqrZ44IImlz5ZHBrWj4lQ1rbtvZG6Wi0nC2QjLTXTjLc+LG9eu5+RQTJX19JbqZ9TX1MNNAwZdJK8NaPUqPNQ9tembY90NvbPc5RzdAA2Mf5jz9AV883q93S/VXtN2rp6yXfBkdkNz4DkPRYQjeRnBHorglO7duuoqh2LbRUNEw+IMrvmcD6Llq7tM1jW8QlvtQxrvuxBrAPkMrkjnkVRQbWTUt+l/rb3c3/vVch/NeWaivcZyy8XBp8RVSD81rQCTgLKhpC/cqyaluNtQ631TRvBh1BcQM78c7pMejsrp7b2zasoJGtlqaa4RAjPtEGHOHxbjf5rhzbz0Kx5aeWPxx8FetNTvpXtRsF5uLXX5k1FOccJlw6EO8C7p6gLZ6l01c9eamoXzRuobDTwkumDm95UNcR7owT4Z5bA8yTt84B7wCwE4PMeKkzsh19X2a4MslRL39DU+5TslftDL90A8wDyx44wppkS12haypuz+y0kNDRRSzSDuqan4w1kbWjmRzwPL5qGLrqTUmuIWtvFY32EO4mwQt7thI5ZA5+pUl6j7OqK+UVZfLncR+kZY+OKobITE3qG4Jxw9NvxUbWCKu1VWRWnTlMGycHFK+TaOnb+0R57Y6rUk/Wbb+MNppLYwglvG0b+AXm10141dX/o+xwOfj7UnJjB4k42H8DKkSz9hnFUibUd49oYDkw0zC0O+Lj+QUsWOzW2xUDKG1UsdNAwfZbzPmSdyfMpeROLmNA9nVu0rEyolDam5kDinPJhx90fn+C7cDC0931RYrM8MuV1pKeUjIidKOM/BvNcnXdsOnoRiihrat3TEfdj/APWD9Fn2teRIqKIqjtfrJQfYbRGwdHTSE/QYXSaIv8+r6CYV074ainkAkZAQwPaeRyNx1HonWnaO5RWaaJsMTY2Fxa0YHE4uPzO6vKKLAvl2o7Ha6i5XGURU0DC57jzPgAOpPgs4qAP+oPUr6u4UVkppP5rEz2iQtOz3klo+XCfmg43tA1/ctZVrhI51PbWO/kKRp2H7TvF30HTxXJQxmVwAXlrC5+B1K2sAjpohnBd4rU4pbikNE1gBfzXioljjBDMEqzUVjnEgZWI5xO5WrkZktHYJVMIqLOtrjHBvRZMVXw81hKqu1LNbeOsYeeFfErJBgELQr2yVzCMFXWerY1dI1zS9mzgrdggnnv1vgps9++pjbGR0dxDdeoKnjbhxXS2Oj/QFtk1DU4ZWVDHR2yF2xDXbOnI8MZDc8zvyClwlxsbLqGW5ahrNMuuz6a111wk9knDQ9sPE84ABI2cDgb7Ejmp001p6xaGtQpaR0cDOctRO8B8zvEn8gvlzSkDqjU1tbFs1lSyUkn7LGHicfQAqUuyDV9Jcqya36hjjkqGsMlPUyEuc9ud2k9cdPgs/WvjP7TO1a4W+tZQaXYYvcPeVNRTHJJOGmMO5jnuWkLiarUmtrzAIa2+VLoydxHwwt9SwAldh2w3q0yT2hlBDHJVxukbwhm4a4DGAP2gMLUUfZ3rW6UQq2wU1KyQZbDUzlkhHTYNOPU5Wpk+s22/HJi201KXOqqkOe45cG7Z/MqvtdJECIYtvE7LtaDsZ1HVP/pG4UNG3POPimJ/2/iu1sHY/py2lslxMt1m6mo92P/QNvnlO0nxJxqH7VS3e+Td1Z6GoqHZwe6j91vxcdh6qZezPRNw046rqbtUxukqWNb3ERJDQMnc9ea7qko6aip2U9HBFBCwYbHEwNa0eQCvhZ7VqcceWtDRgAADwXpEUaaLW9yNp0vcK1riwsjxxD7uSBn6r5z7RqaapMF1dg91LLQVGNuB7ZHujJ3+9G4EfAr6J15Tx1OkrlDMP5F0WJcDcMz7xHmBv6KA6CWpNZLQTMp57sIW09VR1L8Q3eAbsc13SUDGCcHGDzBBsRwNNs8k8/BJ5CTuupl0vBcKiT/tqofJOw4ktddiGrhPUDOGydeWDy2XNXCjqaGpdTV1PNTTs+1HMwscPQrcrP6w1UNJV2OEuxjdZcdP5KYtrDbCSrgp1nNhHgvYiVTawBTAL2KcLM4W5DcjJOAPErPis9Y9oe+HuI/7ypcIm48fext5qprRGnxv0Xqlt9RWVcVJRwST1MpwyKNuXO9F0YpdO0Lc3O6yVs7f7PbBhnwMzxg/5WnHmvNRrKWCmfRWamp7ZSv8AtNpc8cn78hPE71wD4BZ1fWbQ2S2aZHtGoHQVtzYAWW0HihiP+K4bOI/UBx4notDfLxWX64EyOkqJ5XhoaBkkk7NaB8gAthb9K3u7tZUVWLfRuwe+qstLm+LGfad5YGD49VuDWWXRsEgtQM9e4YNVNgyDbGG42YPIZO+5xsh5+tdV0TNIWSdk8n9OV8fdPa12RTRHm3I2Ljjc9BsOq13Z2Xs1tZnsxtUgnPLhAOfplai41stwqHTTvJz49FInZlpyWkv1vNWOCuqZG8UDhnuYAQ88Y6PdwgY6AnO5GM1qJ9NgtDrr+lTa6M3DAHtJhb3mwwPexnltnyWzA2QKqiiIiAiIgIiILVTCyop5YZRxRyMLHjxBGCvna92SCKqnsN5a9/sjy2Gdgw+MHcOHQggglp2zywV9HFcR2i6TfeIWXG3NBuFO3BZy75g34c+I5j5fCxKhevZdIKQMvdFDqS2R7NqY+IVMLOmXj3m7dHBzengrlvv0MlOILNqiopoxgNob7AJ4gPAPAdwjHQNC2ME74pR9uOWPI5FrmHl6eaVtHQ3Q95c7fDUO6ygGKTl1c3GeX3gcKprClttdUd04ae0pcm53db6k07iP8sjB9FiVNA6FxD+z+6t2zxQVkz2fPhcPqq1OkLeXE0FbWUZJyRI1srB4bgg4+axH6ZvcGfZLrTyNxk/aZ+LUGDO5zSeDS1ZGeglmmOPkArAqbiAO7sETfM0skn+8lZU1DqiI4GJG/sSMI/FWjT6n/wDFlJPIhoKGPJk1LK3hjD4Gn7sXDFj5YKtN03cZ5OOeaFpccl8jy4n6L0aTUzxkxzgfFrUFiv8AUO/lcs3xl84x9Cnh621Hp3T9LH3l3uNTO8HPdxFkTfU5cfoFlRamsdjz+hLdDE/kJQwvk/1uyflj4LUU2iayU5qa6liz+88n6fmtrSaPtUJDqqerqjnPuhsTT5feP1CaNFdtW19e9x4y0PO5JyT8T1Xi2aZu93HtHc9zA7+0VR4GH4bZd6AruKSioLYWvoLfBC/O0hb3rx8HOJx6YVyondK4yPLpH/rHLiR8fom0mfjW2q026xAS0387rc7VUrNmf+tnQ/tE58h0krsksz5Kiov1QXODuKGEu+8Scvd5+HxLlymmbBVanuAhhBbSsOaioxkNHgD1cfD1PgpyoqSGhpYaWlYI4IWhrGjoApVZCIiiiIiAiIgIiICoQCcqqIOO1hoelvbn1lC5tLcDu5+Pdm2wA7zxtn8VF1wobhZqs091pnwO4tnu+w7za7keX/OF9BKxWUlPWwOgq4I54XDDmSNDgfQq6liAGP4hkHHivYeHDB6+eN/4+ak259m1qqcuoJZaF3RrffYD+6d/kQudrOzm8wD+azU1S0dA4xn5HIV1McoNwC0nx38VTPGABnJ3A5f/ABbOo0rqOnPC+0VDsDnHwPHpgnyWBUWu6w5EtrrQAcEdw/f6ImLZO7cE5Iydun8eCAh4JGTtnlyXhtHczt+jK3cjI9mfv9FlRWK/zNzFZq12ehiLfXJTTGMXAAgPIz4D+P4K8mbByHemf43W8otB6mrN5aKOlb/jzN/Buf4+a6G3dlZyDdLq5zf7umj4fQucT+CauI7dMOMAFzi77rRkuPgF1umdAXC6uZUXbjoaTOeB39bIMdB90fHfyUkWbS1mspD6GhjbMBgzv9+Qj947j0W6UtWRiW630lto46ShhbDAzk1v4k9T5lZaIooiIgIiICIiAiIgIiICIiAiIgphMKqICphVRBTCqiICIiAiIgIiICIiAiIgIiIP/9k="/>
          <p:cNvSpPr>
            <a:spLocks noChangeAspect="1" noChangeArrowheads="1"/>
          </p:cNvSpPr>
          <p:nvPr/>
        </p:nvSpPr>
        <p:spPr bwMode="auto">
          <a:xfrm>
            <a:off x="63500" y="-579438"/>
            <a:ext cx="1609725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28" name="Action Button: Forward or Next 27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0" name="Action Button: Back or Previous 29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5536" y="3573016"/>
            <a:ext cx="2965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 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2050" name="Picture 2" descr="http://www.daltonsbusiness.com/uploads/images/317901_318000/317995_ed55eca2ef9d727b/newsagent-off-licence-rent-free-shop-for-sale-in-north-lond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4898"/>
            <a:ext cx="5760640" cy="431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8362" y="5373216"/>
            <a:ext cx="4927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itchFamily="66" charset="0"/>
              </a:rPr>
              <a:t>Newsagent </a:t>
            </a:r>
            <a:endParaRPr lang="en-GB" sz="4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50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rc_mi" descr="http://www.shopletchworth.com/files/images/property_to_let/main_image/Poundl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84629"/>
            <a:ext cx="6048672" cy="404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5517232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itchFamily="66" charset="0"/>
              </a:rPr>
              <a:t>Discount store </a:t>
            </a:r>
            <a:endParaRPr lang="en-GB" sz="4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256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ttp://www.bulgaria-life.com/images/Bulgaria,%20Karnobat,%20Shoe%20Shop,%20Ladies%20Sho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98564"/>
            <a:ext cx="5589520" cy="419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5589240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itchFamily="66" charset="0"/>
              </a:rPr>
              <a:t>Shoe shop </a:t>
            </a:r>
            <a:endParaRPr lang="en-GB" sz="4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810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rc_mi" descr="http://img.rtp.pt/icm/thumb/phpThumb.php?src=/cinemax/images/f0/f0174dc75bf5e95208a443337337ab38&amp;w=645&amp;sx=0&amp;sy=196&amp;sw=2592&amp;sh=1501&amp;q=7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50236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5572162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itchFamily="66" charset="0"/>
              </a:rPr>
              <a:t>Cinema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461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rc_mi" descr="http://halo.ruskin-sch.ox.ac.uk/media/images/librar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87530"/>
            <a:ext cx="583264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5589240"/>
            <a:ext cx="60486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latin typeface="Comic Sans MS" pitchFamily="66" charset="0"/>
              </a:rPr>
              <a:t>Library </a:t>
            </a:r>
            <a:endParaRPr lang="en-GB" sz="6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588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rc_mi" descr="https://mymzone.com/blog/wp-content/uploads/2012/04/St-james-park-london-mymzon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6518"/>
            <a:ext cx="5853261" cy="390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301208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Park </a:t>
            </a:r>
            <a:endParaRPr lang="en-GB" sz="4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020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rc_mi" descr="http://www.e17woodstreet.co.uk/wp-content/uploads/2013/03/Optician_MG_0945-710x42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5994494" cy="35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5445224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Comic Sans MS" pitchFamily="66" charset="0"/>
              </a:rPr>
              <a:t>Opticians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84238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version>
  <revision id="1.0.37047.0"/>
</version>
</file>

<file path=customXml/itemProps1.xml><?xml version="1.0" encoding="utf-8"?>
<ds:datastoreItem xmlns:ds="http://schemas.openxmlformats.org/officeDocument/2006/customXml" ds:itemID="{D62303C3-E526-4593-8190-D73A3531D66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1621</TotalTime>
  <Words>24</Words>
  <Application>Microsoft Office PowerPoint</Application>
  <PresentationFormat>On-screen Show (4:3)</PresentationFormat>
  <Paragraphs>16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Adjacency</vt:lpstr>
      <vt:lpstr>Week 21 The town centre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3 social sight words</dc:title>
  <dc:creator>Stephen Woulds</dc:creator>
  <cp:lastModifiedBy>Jennifer Wright</cp:lastModifiedBy>
  <cp:revision>132</cp:revision>
  <cp:lastPrinted>2014-02-07T12:53:43Z</cp:lastPrinted>
  <dcterms:created xsi:type="dcterms:W3CDTF">2013-07-18T10:55:53Z</dcterms:created>
  <dcterms:modified xsi:type="dcterms:W3CDTF">2014-03-28T14:26:44Z</dcterms:modified>
</cp:coreProperties>
</file>