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60" r:id="rId4"/>
    <p:sldId id="262" r:id="rId5"/>
    <p:sldId id="263" r:id="rId6"/>
    <p:sldId id="264" r:id="rId7"/>
    <p:sldId id="266" r:id="rId8"/>
    <p:sldId id="276" r:id="rId9"/>
    <p:sldId id="279" r:id="rId10"/>
    <p:sldId id="280" r:id="rId11"/>
    <p:sldId id="284" r:id="rId12"/>
    <p:sldId id="285" r:id="rId13"/>
    <p:sldId id="282" r:id="rId14"/>
    <p:sldId id="283" r:id="rId15"/>
    <p:sldId id="277" r:id="rId16"/>
    <p:sldId id="278"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26/09/2013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2 – </a:t>
            </a:r>
            <a:r>
              <a:rPr lang="en-GB" dirty="0" smtClean="0"/>
              <a:t>words </a:t>
            </a:r>
            <a:r>
              <a:rPr lang="en-GB" dirty="0" smtClean="0"/>
              <a:t>2 </a:t>
            </a:r>
            <a:br>
              <a:rPr lang="en-GB" dirty="0" smtClean="0"/>
            </a:br>
            <a:r>
              <a:rPr lang="en-GB" dirty="0" smtClean="0"/>
              <a:t>Can you help me?</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77500" lnSpcReduction="20000"/>
          </a:bodyPr>
          <a:lstStyle/>
          <a:p>
            <a:r>
              <a:rPr lang="en-GB" dirty="0" smtClean="0"/>
              <a:t>Present one slide at a time, reading for the learners and getting them to mimic. Spell out CVC words using phonics, such as ‘hello’ ‘is’ and standard letter sounds for Dolch words. Use this activity as a diagnostic, reading one letter at a time, asking them to repeat and say and write the letters on A4 paper, and to show you, then moving onto the words and pronunciation. Drill the words. Later building the words into sentences. After a length of drilling, hand out the worksheets and ask them to complete the first column, writing down each word as you say it. </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the</a:t>
            </a:r>
            <a:endParaRPr lang="en-GB" sz="9600" dirty="0">
              <a:latin typeface="Comic Sans MS" pitchFamily="66" charset="0"/>
            </a:endParaRPr>
          </a:p>
        </p:txBody>
      </p:sp>
    </p:spTree>
    <p:extLst>
      <p:ext uri="{BB962C8B-B14F-4D97-AF65-F5344CB8AC3E}">
        <p14:creationId xmlns:p14="http://schemas.microsoft.com/office/powerpoint/2010/main" val="282923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here</a:t>
            </a:r>
            <a:endParaRPr lang="en-GB" sz="9600" dirty="0">
              <a:latin typeface="Comic Sans MS" pitchFamily="66" charset="0"/>
            </a:endParaRPr>
          </a:p>
        </p:txBody>
      </p:sp>
    </p:spTree>
    <p:extLst>
      <p:ext uri="{BB962C8B-B14F-4D97-AF65-F5344CB8AC3E}">
        <p14:creationId xmlns:p14="http://schemas.microsoft.com/office/powerpoint/2010/main" val="132945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there</a:t>
            </a:r>
            <a:endParaRPr lang="en-GB" sz="9600" dirty="0">
              <a:latin typeface="Comic Sans MS" pitchFamily="66" charset="0"/>
            </a:endParaRPr>
          </a:p>
        </p:txBody>
      </p:sp>
    </p:spTree>
    <p:extLst>
      <p:ext uri="{BB962C8B-B14F-4D97-AF65-F5344CB8AC3E}">
        <p14:creationId xmlns:p14="http://schemas.microsoft.com/office/powerpoint/2010/main" val="40703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6"/>
            <a:ext cx="4029571" cy="1944215"/>
          </a:xfrm>
          <a:prstGeom prst="wedgeRectCallout">
            <a:avLst>
              <a:gd name="adj1" fmla="val -20374"/>
              <a:gd name="adj2" fmla="val 8249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dirty="0" smtClean="0">
                <a:ln>
                  <a:noFill/>
                </a:ln>
                <a:solidFill>
                  <a:schemeClr val="tx1"/>
                </a:solidFill>
                <a:effectLst/>
                <a:latin typeface="Arial" pitchFamily="34" charset="0"/>
                <a:cs typeface="Arial" pitchFamily="34" charset="0"/>
              </a:rPr>
              <a:t>Can  you  help me?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5220072" y="692696"/>
            <a:ext cx="3093467" cy="1944216"/>
          </a:xfrm>
          <a:prstGeom prst="wedgeRectCallout">
            <a:avLst>
              <a:gd name="adj1" fmla="val 7290"/>
              <a:gd name="adj2" fmla="val 796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How  can  I help  you?</a:t>
            </a:r>
          </a:p>
        </p:txBody>
      </p:sp>
    </p:spTree>
    <p:extLst>
      <p:ext uri="{BB962C8B-B14F-4D97-AF65-F5344CB8AC3E}">
        <p14:creationId xmlns:p14="http://schemas.microsoft.com/office/powerpoint/2010/main" val="1979578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a:blip r:embed="rId2" cstate="print"/>
          <a:srcRect/>
          <a:stretch>
            <a:fillRect/>
          </a:stretch>
        </p:blipFill>
        <p:spPr bwMode="auto">
          <a:xfrm flipH="1">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7"/>
            <a:ext cx="4029571" cy="1512168"/>
          </a:xfrm>
          <a:prstGeom prst="wedgeRectCallout">
            <a:avLst>
              <a:gd name="adj1" fmla="val -21689"/>
              <a:gd name="adj2" fmla="val 1192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Where  is  the  office?</a:t>
            </a:r>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4644008" y="1448781"/>
            <a:ext cx="3669531" cy="1332147"/>
          </a:xfrm>
          <a:prstGeom prst="wedgeRectCallout">
            <a:avLst>
              <a:gd name="adj1" fmla="val 20156"/>
              <a:gd name="adj2" fmla="val 9084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The  office  is</a:t>
            </a:r>
            <a:r>
              <a:rPr kumimoji="0" lang="en-US" sz="4000" b="0" i="0" u="none" strike="noStrike" cap="none" normalizeH="0" dirty="0" smtClean="0">
                <a:ln>
                  <a:noFill/>
                </a:ln>
                <a:solidFill>
                  <a:schemeClr val="tx1"/>
                </a:solidFill>
                <a:effectLst/>
                <a:latin typeface="Arial" pitchFamily="34" charset="0"/>
                <a:cs typeface="Arial" pitchFamily="34" charset="0"/>
              </a:rPr>
              <a:t> t</a:t>
            </a:r>
            <a:r>
              <a:rPr kumimoji="0" lang="en-US" sz="4000" b="0" i="0" u="none" strike="noStrike" cap="none" normalizeH="0" baseline="0" dirty="0" smtClean="0">
                <a:ln>
                  <a:noFill/>
                </a:ln>
                <a:solidFill>
                  <a:schemeClr val="tx1"/>
                </a:solidFill>
                <a:effectLst/>
                <a:latin typeface="Arial" pitchFamily="34" charset="0"/>
                <a:cs typeface="Arial" pitchFamily="34" charset="0"/>
              </a:rPr>
              <a:t>here.</a:t>
            </a:r>
          </a:p>
        </p:txBody>
      </p:sp>
    </p:spTree>
    <p:extLst>
      <p:ext uri="{BB962C8B-B14F-4D97-AF65-F5344CB8AC3E}">
        <p14:creationId xmlns:p14="http://schemas.microsoft.com/office/powerpoint/2010/main" val="2855568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6"/>
            <a:ext cx="4029571" cy="1944215"/>
          </a:xfrm>
          <a:prstGeom prst="wedgeRectCallout">
            <a:avLst>
              <a:gd name="adj1" fmla="val -20374"/>
              <a:gd name="adj2" fmla="val 8249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dirty="0" smtClean="0">
                <a:ln>
                  <a:noFill/>
                </a:ln>
                <a:solidFill>
                  <a:schemeClr val="tx1"/>
                </a:solidFill>
                <a:effectLst/>
                <a:latin typeface="Arial" pitchFamily="34" charset="0"/>
                <a:cs typeface="Arial" pitchFamily="34" charset="0"/>
              </a:rPr>
              <a:t>Can  you  help me?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5220072" y="692696"/>
            <a:ext cx="3093467" cy="1944216"/>
          </a:xfrm>
          <a:prstGeom prst="wedgeRectCallout">
            <a:avLst>
              <a:gd name="adj1" fmla="val 7290"/>
              <a:gd name="adj2" fmla="val 7967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How  can  I help  you?</a:t>
            </a:r>
          </a:p>
        </p:txBody>
      </p:sp>
    </p:spTree>
    <p:extLst>
      <p:ext uri="{BB962C8B-B14F-4D97-AF65-F5344CB8AC3E}">
        <p14:creationId xmlns:p14="http://schemas.microsoft.com/office/powerpoint/2010/main" val="1769246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a:blip r:embed="rId2" cstate="print"/>
          <a:srcRect/>
          <a:stretch>
            <a:fillRect/>
          </a:stretch>
        </p:blipFill>
        <p:spPr bwMode="auto">
          <a:xfrm flipH="1">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7"/>
            <a:ext cx="4029571" cy="1512168"/>
          </a:xfrm>
          <a:prstGeom prst="wedgeRectCallout">
            <a:avLst>
              <a:gd name="adj1" fmla="val -21689"/>
              <a:gd name="adj2" fmla="val 1192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Where  is  the  …</a:t>
            </a:r>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4716016" y="764704"/>
            <a:ext cx="3597523" cy="1872208"/>
          </a:xfrm>
          <a:prstGeom prst="wedgeRectCallout">
            <a:avLst>
              <a:gd name="adj1" fmla="val 20156"/>
              <a:gd name="adj2" fmla="val 9084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000" b="0" i="0" u="none" strike="noStrike" cap="none" normalizeH="0" baseline="0" dirty="0" smtClean="0">
                <a:ln>
                  <a:noFill/>
                </a:ln>
                <a:solidFill>
                  <a:schemeClr val="tx1"/>
                </a:solidFill>
                <a:effectLst/>
                <a:latin typeface="Arial" pitchFamily="34" charset="0"/>
                <a:cs typeface="Arial" pitchFamily="34" charset="0"/>
              </a:rPr>
              <a:t>The  ______  is / are  here / there.</a:t>
            </a:r>
          </a:p>
        </p:txBody>
      </p:sp>
    </p:spTree>
    <p:extLst>
      <p:ext uri="{BB962C8B-B14F-4D97-AF65-F5344CB8AC3E}">
        <p14:creationId xmlns:p14="http://schemas.microsoft.com/office/powerpoint/2010/main" val="185361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312310"/>
          </a:xfrm>
          <a:prstGeom prst="rect">
            <a:avLst/>
          </a:prstGeom>
        </p:spPr>
      </p:pic>
      <p:sp>
        <p:nvSpPr>
          <p:cNvPr id="4" name="Action Button: Forward or Next 3">
            <a:hlinkClick r:id="" action="ppaction://hlinkshowjump?jump=nextslide" highlightClick="1"/>
          </p:cNvPr>
          <p:cNvSpPr/>
          <p:nvPr/>
        </p:nvSpPr>
        <p:spPr>
          <a:xfrm>
            <a:off x="8136904" y="6381328"/>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7056784" y="6381328"/>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0896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can</a:t>
            </a:r>
            <a:endParaRPr lang="en-GB" sz="9600" dirty="0">
              <a:latin typeface="Comic Sans MS" pitchFamily="66" charset="0"/>
            </a:endParaRPr>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you</a:t>
            </a:r>
            <a:endParaRPr lang="en-GB" sz="9600" dirty="0">
              <a:latin typeface="Comic Sans MS" pitchFamily="66" charset="0"/>
            </a:endParaRPr>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help</a:t>
            </a:r>
            <a:endParaRPr lang="en-GB" sz="9600" dirty="0">
              <a:latin typeface="Comic Sans MS" pitchFamily="66" charset="0"/>
            </a:endParaRPr>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me</a:t>
            </a:r>
            <a:endParaRPr lang="en-GB" sz="9600" dirty="0">
              <a:latin typeface="Comic Sans MS" pitchFamily="66" charset="0"/>
            </a:endParaRPr>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how</a:t>
            </a:r>
            <a:endParaRPr lang="en-GB" sz="9600" dirty="0">
              <a:latin typeface="Comic Sans MS" pitchFamily="66" charset="0"/>
            </a:endParaRPr>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where</a:t>
            </a:r>
            <a:endParaRPr lang="en-GB" sz="9600" dirty="0">
              <a:latin typeface="Comic Sans MS" pitchFamily="66" charset="0"/>
            </a:endParaRPr>
          </a:p>
        </p:txBody>
      </p:sp>
    </p:spTree>
    <p:extLst>
      <p:ext uri="{BB962C8B-B14F-4D97-AF65-F5344CB8AC3E}">
        <p14:creationId xmlns:p14="http://schemas.microsoft.com/office/powerpoint/2010/main" val="290339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room</a:t>
            </a:r>
            <a:endParaRPr lang="en-GB" sz="9600" dirty="0">
              <a:latin typeface="Comic Sans MS" pitchFamily="66" charset="0"/>
            </a:endParaRPr>
          </a:p>
        </p:txBody>
      </p:sp>
    </p:spTree>
    <p:extLst>
      <p:ext uri="{BB962C8B-B14F-4D97-AF65-F5344CB8AC3E}">
        <p14:creationId xmlns:p14="http://schemas.microsoft.com/office/powerpoint/2010/main" val="288863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369</TotalTime>
  <Words>312</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Week 2 – words 2  Can you help me? </vt:lpstr>
      <vt:lpstr>PowerPoint Presentation</vt:lpstr>
      <vt:lpstr>can</vt:lpstr>
      <vt:lpstr>you</vt:lpstr>
      <vt:lpstr>help</vt:lpstr>
      <vt:lpstr>me</vt:lpstr>
      <vt:lpstr>how</vt:lpstr>
      <vt:lpstr>where</vt:lpstr>
      <vt:lpstr>room</vt:lpstr>
      <vt:lpstr>the</vt:lpstr>
      <vt:lpstr>here</vt:lpstr>
      <vt:lpstr>there</vt:lpstr>
      <vt:lpstr>PowerPoint Presentation</vt:lpstr>
      <vt:lpstr>PowerPoint Presentation</vt:lpstr>
      <vt:lpstr>PowerPoint Presentation</vt:lpstr>
      <vt:lpstr>PowerPoint Presentation</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31</cp:revision>
  <dcterms:created xsi:type="dcterms:W3CDTF">2013-07-18T10:55:53Z</dcterms:created>
  <dcterms:modified xsi:type="dcterms:W3CDTF">2013-09-26T09:33:49Z</dcterms:modified>
</cp:coreProperties>
</file>