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72" r:id="rId6"/>
    <p:sldId id="279" r:id="rId7"/>
    <p:sldId id="263" r:id="rId8"/>
    <p:sldId id="282" r:id="rId9"/>
    <p:sldId id="264" r:id="rId10"/>
    <p:sldId id="278" r:id="rId11"/>
    <p:sldId id="260" r:id="rId12"/>
    <p:sldId id="276" r:id="rId13"/>
    <p:sldId id="265" r:id="rId14"/>
    <p:sldId id="280" r:id="rId15"/>
    <p:sldId id="266" r:id="rId16"/>
    <p:sldId id="281" r:id="rId17"/>
    <p:sldId id="262" r:id="rId18"/>
    <p:sldId id="277" r:id="rId19"/>
    <p:sldId id="283" r:id="rId20"/>
    <p:sldId id="28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109" d="100"/>
          <a:sy n="109" d="100"/>
        </p:scale>
        <p:origin x="19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pPr/>
              <a:t>19/04/2021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2 </a:t>
            </a:r>
            <a:br>
              <a:rPr lang="en-GB" dirty="0" smtClean="0"/>
            </a:br>
            <a:r>
              <a:rPr lang="en-GB" dirty="0" smtClean="0"/>
              <a:t>College areas (Enfield)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Present one slide at a time, reading for the learners and getting them to mimic. Spell out CVC words using phonics and standard letter sounds for Dolch words. Use this activity as a diagnostic, reading one letter at a time, asking them to repeat and say and write the letters on A4 paper, and to show you, then moving onto the words and pronunciation. After a length of drilling, hand out the worksheets and ask them to complete the first column, writing down each word as you say it. </a:t>
            </a:r>
          </a:p>
          <a:p>
            <a:endParaRPr lang="en-GB" dirty="0"/>
          </a:p>
          <a:p>
            <a:r>
              <a:rPr lang="en-GB" dirty="0" smtClean="0"/>
              <a:t>Use the arrows on the keyboard to move forward or click the buttons. Press F5 on the keyboard to start the slideshow.</a:t>
            </a: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600200" y="4725144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lift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office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467544" y="4963362"/>
            <a:ext cx="7543800" cy="18722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office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coffee area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79512" y="4221088"/>
            <a:ext cx="7543800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coffee </a:t>
            </a:r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area</a:t>
            </a:r>
          </a:p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cafe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computer area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0" y="-27384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783740" y="4869160"/>
            <a:ext cx="7543800" cy="18722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computer area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library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800100" y="3933056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library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here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31231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064896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984776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there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(but faster)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30" name="Title 5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reception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971600" y="4797152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reception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stairs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0" y="4581128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Comic Sans MS" pitchFamily="66" charset="0"/>
              </a:rPr>
              <a:t>stairs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toilets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"/>
            <a:ext cx="9144000" cy="685519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581742" y="4437112"/>
            <a:ext cx="75438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smtClean="0">
                <a:solidFill>
                  <a:schemeClr val="bg1"/>
                </a:solidFill>
                <a:latin typeface="Comic Sans MS" pitchFamily="66" charset="0"/>
              </a:rPr>
              <a:t>toilets</a:t>
            </a:r>
            <a:endParaRPr lang="en-GB" sz="9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80113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580112" y="6032226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593022" y="6032225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4</a:t>
            </a:r>
            <a:endParaRPr lang="en-GB" sz="2800" dirty="0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93022" y="6032224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593022" y="6032223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6</a:t>
            </a:r>
            <a:endParaRPr lang="en-GB" sz="2800" dirty="0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593021" y="6032222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8</a:t>
            </a:r>
            <a:endParaRPr lang="en-GB" sz="2800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93022" y="6032227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9</a:t>
            </a:r>
            <a:endParaRPr lang="en-GB" sz="2800" dirty="0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593022" y="6021288"/>
            <a:ext cx="923194" cy="923194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2800" dirty="0"/>
          </a:p>
        </p:txBody>
      </p:sp>
      <p:sp>
        <p:nvSpPr>
          <p:cNvPr id="20" name="Title 5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en-GB" sz="9600" dirty="0" smtClean="0">
                <a:latin typeface="Comic Sans MS" pitchFamily="66" charset="0"/>
              </a:rPr>
              <a:t>lift</a:t>
            </a:r>
            <a:endParaRPr lang="en-GB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282</TotalTime>
  <Words>271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Comic Sans MS</vt:lpstr>
      <vt:lpstr>Adjacency</vt:lpstr>
      <vt:lpstr>Week 2  College areas (Enfield) </vt:lpstr>
      <vt:lpstr>PowerPoint Presentation</vt:lpstr>
      <vt:lpstr>reception</vt:lpstr>
      <vt:lpstr>PowerPoint Presentation</vt:lpstr>
      <vt:lpstr>stairs</vt:lpstr>
      <vt:lpstr>PowerPoint Presentation</vt:lpstr>
      <vt:lpstr>toilets</vt:lpstr>
      <vt:lpstr>PowerPoint Presentation</vt:lpstr>
      <vt:lpstr>lift</vt:lpstr>
      <vt:lpstr>PowerPoint Presentation</vt:lpstr>
      <vt:lpstr>office</vt:lpstr>
      <vt:lpstr>PowerPoint Presentation</vt:lpstr>
      <vt:lpstr>coffee area</vt:lpstr>
      <vt:lpstr>PowerPoint Presentation</vt:lpstr>
      <vt:lpstr>computer area</vt:lpstr>
      <vt:lpstr>PowerPoint Presentation</vt:lpstr>
      <vt:lpstr>library</vt:lpstr>
      <vt:lpstr>PowerPoint Presentation</vt:lpstr>
      <vt:lpstr>here</vt:lpstr>
      <vt:lpstr>there</vt:lpstr>
      <vt:lpstr>start again  (but faster)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Stephen Woulds</cp:lastModifiedBy>
  <cp:revision>33</cp:revision>
  <dcterms:created xsi:type="dcterms:W3CDTF">2013-07-18T10:55:53Z</dcterms:created>
  <dcterms:modified xsi:type="dcterms:W3CDTF">2021-04-19T06:08:27Z</dcterms:modified>
</cp:coreProperties>
</file>