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29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18E15F-865C-4C39-9372-64FCC8C491BA}" type="datetimeFigureOut">
              <a:rPr lang="en-GB" smtClean="0"/>
              <a:pPr/>
              <a:t>04/10/2013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Week 2 - Sentences 1 </a:t>
            </a:r>
            <a:br>
              <a:rPr lang="en-GB" dirty="0" smtClean="0"/>
            </a:br>
            <a:r>
              <a:rPr lang="en-GB" dirty="0" smtClean="0"/>
              <a:t>Places / areas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r>
              <a:rPr lang="en-GB" dirty="0" smtClean="0"/>
              <a:t>Provide the worksheets. Display the blank dialogue on slides 2 and 3. Provide cut outs of the words and ask students to sequence the words correctly in each speech bubble.</a:t>
            </a:r>
          </a:p>
          <a:p>
            <a:endParaRPr lang="en-GB" dirty="0"/>
          </a:p>
          <a:p>
            <a:r>
              <a:rPr lang="en-GB" dirty="0" smtClean="0"/>
              <a:t>Use the arrows on the keyboard to move forward or click the buttons. Press F5 on the keyboard to start the slideshow.</a:t>
            </a:r>
            <a:endParaRPr lang="en-GB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Return 9">
            <a:hlinkClick r:id="" action="ppaction://hlinkshowjump?jump=endshow" highlightClick="1"/>
          </p:cNvPr>
          <p:cNvSpPr/>
          <p:nvPr/>
        </p:nvSpPr>
        <p:spPr>
          <a:xfrm>
            <a:off x="323528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5516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60417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 this document to cut out words to sequence </a:t>
            </a:r>
            <a:r>
              <a:rPr lang="en-GB" smtClean="0"/>
              <a:t>on pages 2 to 5.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21680"/>
              </p:ext>
            </p:extLst>
          </p:nvPr>
        </p:nvGraphicFramePr>
        <p:xfrm>
          <a:off x="2411760" y="5415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5415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467544" y="4725144"/>
            <a:ext cx="8676456" cy="18722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Comic Sans MS" pitchFamily="66" charset="0"/>
              </a:rPr>
              <a:t>The lift is here.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office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467544" y="4963362"/>
            <a:ext cx="7543800" cy="187220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Comic Sans MS" pitchFamily="66" charset="0"/>
              </a:rPr>
              <a:t>The office is here.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coffee area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827162" y="3212976"/>
            <a:ext cx="7948364" cy="25922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Comic Sans MS" pitchFamily="66" charset="0"/>
              </a:rPr>
              <a:t>The coffee area is there.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library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251520" y="3933056"/>
            <a:ext cx="8092380" cy="25922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Comic Sans MS" pitchFamily="66" charset="0"/>
              </a:rPr>
              <a:t>The library is there.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54380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start again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(but faster)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5940152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7668344" y="6309320"/>
            <a:ext cx="64807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Return 2">
            <a:hlinkClick r:id="" action="ppaction://hlinkshowjump?jump=endshow" highlightClick="1"/>
          </p:cNvPr>
          <p:cNvSpPr/>
          <p:nvPr/>
        </p:nvSpPr>
        <p:spPr>
          <a:xfrm>
            <a:off x="6876256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68244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4348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slide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27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231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776864" y="6453336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696744" y="6453336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30" name="Title 5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reception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502990" y="2996952"/>
            <a:ext cx="7543800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Comic Sans MS" pitchFamily="66" charset="0"/>
              </a:rPr>
              <a:t>The reception is here.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stairs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0" y="5013176"/>
            <a:ext cx="8820472" cy="1512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Comic Sans MS" pitchFamily="66" charset="0"/>
              </a:rPr>
              <a:t>The stairs are here. 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toilets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899592" y="4437112"/>
            <a:ext cx="8225950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Comic Sans MS" pitchFamily="66" charset="0"/>
              </a:rPr>
              <a:t>The toilets are there.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lift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323</TotalTime>
  <Words>199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Adjacency</vt:lpstr>
      <vt:lpstr>Microsoft Word Document</vt:lpstr>
      <vt:lpstr>Week 2 - Sentences 1  Places / areas </vt:lpstr>
      <vt:lpstr>PowerPoint Presentation</vt:lpstr>
      <vt:lpstr>reception</vt:lpstr>
      <vt:lpstr>PowerPoint Presentation</vt:lpstr>
      <vt:lpstr>stairs</vt:lpstr>
      <vt:lpstr>PowerPoint Presentation</vt:lpstr>
      <vt:lpstr>toilets</vt:lpstr>
      <vt:lpstr>PowerPoint Presentation</vt:lpstr>
      <vt:lpstr>lift</vt:lpstr>
      <vt:lpstr>PowerPoint Presentation</vt:lpstr>
      <vt:lpstr>office</vt:lpstr>
      <vt:lpstr>PowerPoint Presentation</vt:lpstr>
      <vt:lpstr>coffee area</vt:lpstr>
      <vt:lpstr>PowerPoint Presentation</vt:lpstr>
      <vt:lpstr>library</vt:lpstr>
      <vt:lpstr>PowerPoint Presentation</vt:lpstr>
      <vt:lpstr>start again  (but faster)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social sight words</dc:title>
  <dc:creator>Stephen Woulds</dc:creator>
  <cp:lastModifiedBy>Jennifer Wright</cp:lastModifiedBy>
  <cp:revision>32</cp:revision>
  <dcterms:created xsi:type="dcterms:W3CDTF">2013-07-18T10:55:53Z</dcterms:created>
  <dcterms:modified xsi:type="dcterms:W3CDTF">2013-10-04T13:46:00Z</dcterms:modified>
</cp:coreProperties>
</file>