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8" r:id="rId1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18" autoAdjust="0"/>
    <p:restoredTop sz="94660"/>
  </p:normalViewPr>
  <p:slideViewPr>
    <p:cSldViewPr>
      <p:cViewPr varScale="1">
        <p:scale>
          <a:sx n="97" d="100"/>
          <a:sy n="97" d="100"/>
        </p:scale>
        <p:origin x="-10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14/03/2014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14/03/2014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14/03/2014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14/03/2014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14/03/2014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19</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LEAVING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leaving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Leaving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WAITS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waits</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Waits</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chemeClr val="tx1">
                    <a:lumMod val="75000"/>
                    <a:lumOff val="25000"/>
                  </a:schemeClr>
                </a:solidFill>
                <a:latin typeface="Comic Sans MS" pitchFamily="66" charset="0"/>
              </a:rPr>
              <a:t>LATE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late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Late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TOWN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town</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Town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ARRIVES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arrives</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Arrives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BUYS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buys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Buys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FINDS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finds</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chemeClr val="tx1">
                    <a:lumMod val="75000"/>
                    <a:lumOff val="25000"/>
                  </a:schemeClr>
                </a:solidFill>
                <a:latin typeface="Comic Sans MS" pitchFamily="66" charset="0"/>
              </a:rPr>
              <a:t>SEAT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sits</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1352</TotalTime>
  <Words>192</Words>
  <Application>Microsoft Office PowerPoint</Application>
  <PresentationFormat>On-screen Show (4:3)</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19  </vt:lpstr>
      <vt:lpstr>WAITS  waits  Waits</vt:lpstr>
      <vt:lpstr>LATE  late  Late</vt:lpstr>
      <vt:lpstr>TOWN  town   Town</vt:lpstr>
      <vt:lpstr>ARRIVES  arrives   Arrives</vt:lpstr>
      <vt:lpstr>BUYS  buys  Buys</vt:lpstr>
      <vt:lpstr>FINDS  finds   Finds</vt:lpstr>
      <vt:lpstr>SEAT  seat  Seat</vt:lpstr>
      <vt:lpstr>SITS  sits   Sits</vt:lpstr>
      <vt:lpstr>LEAVING  leaving  Leaving</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39</cp:revision>
  <dcterms:created xsi:type="dcterms:W3CDTF">2013-07-18T10:55:53Z</dcterms:created>
  <dcterms:modified xsi:type="dcterms:W3CDTF">2014-03-14T15:03:39Z</dcterms:modified>
</cp:coreProperties>
</file>