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78" r:id="rId5"/>
    <p:sldId id="279" r:id="rId6"/>
    <p:sldId id="280" r:id="rId7"/>
    <p:sldId id="281" r:id="rId8"/>
    <p:sldId id="287" r:id="rId9"/>
    <p:sldId id="282" r:id="rId10"/>
    <p:sldId id="283" r:id="rId11"/>
    <p:sldId id="284" r:id="rId12"/>
    <p:sldId id="285"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0" autoAdjust="0"/>
    <p:restoredTop sz="82857" autoAdjust="0"/>
  </p:normalViewPr>
  <p:slideViewPr>
    <p:cSldViewPr>
      <p:cViewPr varScale="1">
        <p:scale>
          <a:sx n="90" d="100"/>
          <a:sy n="90" d="100"/>
        </p:scale>
        <p:origin x="-6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14/03/2014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14/03/2014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14/03/2014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14/03/2014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14/03/2014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14/03/2014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14/03/2014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6.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mdnzNBdvL65TLM&amp;tbnid=Q6d0AojeFFaqLM:&amp;ved=0CAYQjRw&amp;url=http://thecitytalking.com/news/2013/6/10/big-conversation-debates-leeds-city-centre-living&amp;ei=fRIjU7ihB-Gk0QXH5oHwBQ&amp;psig=AFQjCNEpFyauKALL5QMi_H780J5jhKwO4Q&amp;ust=1394893795868998"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19</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He is sitting down. </a:t>
            </a:r>
            <a:endParaRPr lang="en-GB" dirty="0">
              <a:latin typeface="Comic Sans MS" pitchFamily="66"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51364" b="-202"/>
          <a:stretch/>
        </p:blipFill>
        <p:spPr>
          <a:xfrm>
            <a:off x="3779912" y="1484784"/>
            <a:ext cx="2592288" cy="4162457"/>
          </a:xfrm>
          <a:prstGeom prst="rect">
            <a:avLst/>
          </a:prstGeom>
        </p:spPr>
      </p:pic>
      <p:pic>
        <p:nvPicPr>
          <p:cNvPr id="4098"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backgroundMark x1="10769" y1="20426" x2="10769" y2="20426"/>
                        <a14:backgroundMark x1="75385" y1="19149" x2="75385" y2="19149"/>
                        <a14:backgroundMark x1="96923" y1="34043" x2="96923" y2="34043"/>
                        <a14:backgroundMark x1="93077" y1="83404" x2="93077" y2="83404"/>
                        <a14:backgroundMark x1="3846" y1="84681" x2="3846" y2="84681"/>
                      </a14:backgroundRemoval>
                    </a14:imgEffect>
                  </a14:imgLayer>
                </a14:imgProps>
              </a:ext>
              <a:ext uri="{28A0092B-C50C-407E-A947-70E740481C1C}">
                <a14:useLocalDpi xmlns:a14="http://schemas.microsoft.com/office/drawing/2010/main" val="0"/>
              </a:ext>
            </a:extLst>
          </a:blip>
          <a:srcRect/>
          <a:stretch>
            <a:fillRect/>
          </a:stretch>
        </p:blipFill>
        <p:spPr bwMode="auto">
          <a:xfrm>
            <a:off x="4348285" y="2492896"/>
            <a:ext cx="511747" cy="92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759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The bus is leaving. </a:t>
            </a:r>
            <a:endParaRPr lang="en-GB" dirty="0">
              <a:latin typeface="Comic Sans MS"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1988840"/>
            <a:ext cx="4104456" cy="3084206"/>
          </a:xfrm>
          <a:prstGeom prst="rect">
            <a:avLst/>
          </a:prstGeom>
        </p:spPr>
      </p:pic>
    </p:spTree>
    <p:extLst>
      <p:ext uri="{BB962C8B-B14F-4D97-AF65-F5344CB8AC3E}">
        <p14:creationId xmlns:p14="http://schemas.microsoft.com/office/powerpoint/2010/main" val="852569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sp>
        <p:nvSpPr>
          <p:cNvPr id="5" name="TextBox 4"/>
          <p:cNvSpPr txBox="1"/>
          <p:nvPr/>
        </p:nvSpPr>
        <p:spPr>
          <a:xfrm>
            <a:off x="1007353" y="1147614"/>
            <a:ext cx="6552728" cy="1569660"/>
          </a:xfrm>
          <a:prstGeom prst="rect">
            <a:avLst/>
          </a:prstGeom>
          <a:noFill/>
        </p:spPr>
        <p:txBody>
          <a:bodyPr wrap="square" rtlCol="0">
            <a:spAutoFit/>
          </a:bodyPr>
          <a:lstStyle/>
          <a:p>
            <a:r>
              <a:rPr lang="en-GB" sz="4800" dirty="0" smtClean="0">
                <a:latin typeface="Comic Sans MS" pitchFamily="66" charset="0"/>
              </a:rPr>
              <a:t>Bob is waiting for a bus.</a:t>
            </a:r>
            <a:endParaRPr lang="en-GB" sz="4800" dirty="0">
              <a:latin typeface="Comic Sans MS" pitchFamily="66" charset="0"/>
            </a:endParaRPr>
          </a:p>
        </p:txBody>
      </p:sp>
      <p:pic>
        <p:nvPicPr>
          <p:cNvPr id="1026" name="Picture 2" descr="http://asset3.itsnicethat.com/system/files/102012/50914aa65c3e3c09de01f9f9/img_col_main/rzh-bus-stop-101.jpg?13545598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2682919"/>
            <a:ext cx="4587255" cy="304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6416" y="116632"/>
            <a:ext cx="7620000" cy="1143000"/>
          </a:xfrm>
        </p:spPr>
        <p:txBody>
          <a:bodyPr/>
          <a:lstStyle/>
          <a:p>
            <a:r>
              <a:rPr lang="en-GB" dirty="0" smtClean="0">
                <a:latin typeface="Comic Sans MS" pitchFamily="66" charset="0"/>
              </a:rPr>
              <a:t>The bus is late.</a:t>
            </a:r>
            <a:endParaRPr lang="en-GB" dirty="0">
              <a:latin typeface="Comic Sans MS"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276872"/>
            <a:ext cx="3333750" cy="2505075"/>
          </a:xfrm>
          <a:prstGeom prst="rect">
            <a:avLst/>
          </a:prstGeom>
        </p:spPr>
      </p:pic>
      <p:sp>
        <p:nvSpPr>
          <p:cNvPr id="6" name="TextBox 5"/>
          <p:cNvSpPr txBox="1"/>
          <p:nvPr/>
        </p:nvSpPr>
        <p:spPr>
          <a:xfrm>
            <a:off x="4211960" y="2564904"/>
            <a:ext cx="4104456" cy="1569660"/>
          </a:xfrm>
          <a:prstGeom prst="rect">
            <a:avLst/>
          </a:prstGeom>
          <a:noFill/>
        </p:spPr>
        <p:txBody>
          <a:bodyPr wrap="square" rtlCol="0">
            <a:spAutoFit/>
          </a:bodyPr>
          <a:lstStyle/>
          <a:p>
            <a:r>
              <a:rPr lang="en-GB" sz="9600" dirty="0" smtClean="0">
                <a:latin typeface="Comic Sans MS" pitchFamily="66" charset="0"/>
              </a:rPr>
              <a:t>? </a:t>
            </a:r>
            <a:endParaRPr lang="en-GB" sz="9600" dirty="0">
              <a:latin typeface="Comic Sans MS" pitchFamily="66" charset="0"/>
            </a:endParaRPr>
          </a:p>
        </p:txBody>
      </p:sp>
    </p:spTree>
    <p:extLst>
      <p:ext uri="{BB962C8B-B14F-4D97-AF65-F5344CB8AC3E}">
        <p14:creationId xmlns:p14="http://schemas.microsoft.com/office/powerpoint/2010/main" val="2202000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He is still waiting. </a:t>
            </a:r>
            <a:endParaRPr lang="en-GB" dirty="0">
              <a:latin typeface="Comic Sans MS" pitchFamily="66" charset="0"/>
            </a:endParaRPr>
          </a:p>
        </p:txBody>
      </p:sp>
      <p:pic>
        <p:nvPicPr>
          <p:cNvPr id="3" name="Picture 2" descr="http://asset3.itsnicethat.com/system/files/102012/50914aa65c3e3c09de01f9f9/img_col_main/rzh-bus-stop-101.jpg?135455986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132856"/>
            <a:ext cx="6192688" cy="4111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619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He wants to go to town. </a:t>
            </a:r>
            <a:endParaRPr lang="en-GB" dirty="0">
              <a:latin typeface="Comic Sans MS" pitchFamily="66" charset="0"/>
            </a:endParaRPr>
          </a:p>
        </p:txBody>
      </p:sp>
      <p:pic>
        <p:nvPicPr>
          <p:cNvPr id="3" name="Picture 2" descr="http://asset3.itsnicethat.com/system/files/102012/50914aa65c3e3c09de01f9f9/img_col_main/rzh-bus-stop-101.jpg?135455986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04695"/>
            <a:ext cx="4790863" cy="318048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encrypted-tbn0.gstatic.com/images?q=tbn:ANd9GcRa2fhXhJ4vuxmfUYXbqoAJkP0nGPO1T2OaiWXSQaVm7crnxzUiO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2953" y="2704129"/>
            <a:ext cx="2299893" cy="1581619"/>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a:off x="2411760" y="3356992"/>
            <a:ext cx="3096344" cy="137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5516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The bus is arriving.</a:t>
            </a:r>
            <a:endParaRPr lang="en-GB" dirty="0">
              <a:latin typeface="Comic Sans MS"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412776"/>
            <a:ext cx="5845516" cy="4392488"/>
          </a:xfrm>
          <a:prstGeom prst="rect">
            <a:avLst/>
          </a:prstGeom>
        </p:spPr>
      </p:pic>
    </p:spTree>
    <p:extLst>
      <p:ext uri="{BB962C8B-B14F-4D97-AF65-F5344CB8AC3E}">
        <p14:creationId xmlns:p14="http://schemas.microsoft.com/office/powerpoint/2010/main" val="4224502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latin typeface="Comic Sans MS" pitchFamily="66" charset="0"/>
              </a:rPr>
              <a:t>Bob is buying a ticket.</a:t>
            </a:r>
            <a:endParaRPr lang="en-GB" dirty="0">
              <a:latin typeface="Comic Sans MS" pitchFamily="66" charset="0"/>
            </a:endParaRPr>
          </a:p>
        </p:txBody>
      </p:sp>
      <p:sp>
        <p:nvSpPr>
          <p:cNvPr id="6" name="TextBox 5"/>
          <p:cNvSpPr txBox="1"/>
          <p:nvPr/>
        </p:nvSpPr>
        <p:spPr>
          <a:xfrm>
            <a:off x="4211960" y="2564904"/>
            <a:ext cx="4104456" cy="1569660"/>
          </a:xfrm>
          <a:prstGeom prst="rect">
            <a:avLst/>
          </a:prstGeom>
          <a:noFill/>
        </p:spPr>
        <p:txBody>
          <a:bodyPr wrap="square" rtlCol="0">
            <a:spAutoFit/>
          </a:bodyPr>
          <a:lstStyle/>
          <a:p>
            <a:r>
              <a:rPr lang="en-GB" sz="9600" dirty="0" smtClean="0">
                <a:latin typeface="Comic Sans MS" pitchFamily="66" charset="0"/>
              </a:rPr>
              <a:t> </a:t>
            </a:r>
            <a:endParaRPr lang="en-GB" sz="9600" dirty="0">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1700808"/>
            <a:ext cx="3672408" cy="2761650"/>
          </a:xfrm>
          <a:prstGeom prst="rect">
            <a:avLst/>
          </a:prstGeom>
        </p:spPr>
      </p:pic>
      <p:pic>
        <p:nvPicPr>
          <p:cNvPr id="7" name="Picture 6" descr="http://asset3.itsnicethat.com/system/files/102012/50914aa65c3e3c09de01f9f9/img_col_main/rzh-bus-stop-101.jpg?1354559869"/>
          <p:cNvPicPr>
            <a:picLocks noChangeAspect="1" noChangeArrowheads="1"/>
          </p:cNvPicPr>
          <p:nvPr/>
        </p:nvPicPr>
        <p:blipFill rotWithShape="1">
          <a:blip r:embed="rId3">
            <a:extLst>
              <a:ext uri="{28A0092B-C50C-407E-A947-70E740481C1C}">
                <a14:useLocalDpi xmlns:a14="http://schemas.microsoft.com/office/drawing/2010/main" val="0"/>
              </a:ext>
            </a:extLst>
          </a:blip>
          <a:srcRect l="32853" t="44613" r="43067" b="10902"/>
          <a:stretch/>
        </p:blipFill>
        <p:spPr bwMode="auto">
          <a:xfrm>
            <a:off x="971600" y="2636912"/>
            <a:ext cx="1584176" cy="253436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9792" y="4990132"/>
            <a:ext cx="4762500" cy="962025"/>
          </a:xfrm>
          <a:prstGeom prst="rect">
            <a:avLst/>
          </a:prstGeom>
        </p:spPr>
      </p:pic>
    </p:spTree>
    <p:extLst>
      <p:ext uri="{BB962C8B-B14F-4D97-AF65-F5344CB8AC3E}">
        <p14:creationId xmlns:p14="http://schemas.microsoft.com/office/powerpoint/2010/main" val="1668296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He is giving change to the driver.  </a:t>
            </a:r>
            <a:endParaRPr lang="en-GB" dirty="0">
              <a:latin typeface="Comic Sans MS"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717032"/>
            <a:ext cx="3676650" cy="244792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1844824"/>
            <a:ext cx="2955782" cy="2222748"/>
          </a:xfrm>
          <a:prstGeom prst="rect">
            <a:avLst/>
          </a:prstGeom>
        </p:spPr>
      </p:pic>
    </p:spTree>
    <p:extLst>
      <p:ext uri="{BB962C8B-B14F-4D97-AF65-F5344CB8AC3E}">
        <p14:creationId xmlns:p14="http://schemas.microsoft.com/office/powerpoint/2010/main" val="1162604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H</a:t>
            </a:r>
            <a:r>
              <a:rPr lang="en-GB" dirty="0" smtClean="0">
                <a:latin typeface="Comic Sans MS" pitchFamily="66" charset="0"/>
              </a:rPr>
              <a:t>e is finding a seat. </a:t>
            </a:r>
            <a:endParaRPr lang="en-GB" dirty="0">
              <a:latin typeface="Comic Sans MS"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1733044"/>
            <a:ext cx="4140200" cy="3103880"/>
          </a:xfrm>
          <a:prstGeom prst="rect">
            <a:avLst/>
          </a:prstGeom>
        </p:spPr>
      </p:pic>
      <p:pic>
        <p:nvPicPr>
          <p:cNvPr id="4" name="Picture 3" descr="http://asset3.itsnicethat.com/system/files/102012/50914aa65c3e3c09de01f9f9/img_col_main/rzh-bus-stop-101.jpg?1354559869"/>
          <p:cNvPicPr>
            <a:picLocks noChangeAspect="1" noChangeArrowheads="1"/>
          </p:cNvPicPr>
          <p:nvPr/>
        </p:nvPicPr>
        <p:blipFill rotWithShape="1">
          <a:blip r:embed="rId3">
            <a:extLst>
              <a:ext uri="{28A0092B-C50C-407E-A947-70E740481C1C}">
                <a14:useLocalDpi xmlns:a14="http://schemas.microsoft.com/office/drawing/2010/main" val="0"/>
              </a:ext>
            </a:extLst>
          </a:blip>
          <a:srcRect l="32853" t="44613" r="43067" b="10902"/>
          <a:stretch/>
        </p:blipFill>
        <p:spPr bwMode="auto">
          <a:xfrm>
            <a:off x="971600" y="3501008"/>
            <a:ext cx="1584176" cy="2534361"/>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a:off x="1907704" y="4221088"/>
            <a:ext cx="3600400" cy="6158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94142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1434</TotalTime>
  <Words>151</Words>
  <Application>Microsoft Office PowerPoint</Application>
  <PresentationFormat>On-screen Show (4:3)</PresentationFormat>
  <Paragraphs>26</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19  </vt:lpstr>
      <vt:lpstr>PowerPoint Presentation</vt:lpstr>
      <vt:lpstr>The bus is late.</vt:lpstr>
      <vt:lpstr>He is still waiting. </vt:lpstr>
      <vt:lpstr>He wants to go to town. </vt:lpstr>
      <vt:lpstr>The bus is arriving.</vt:lpstr>
      <vt:lpstr>Bob is buying a ticket.</vt:lpstr>
      <vt:lpstr>He is giving change to the driver.  </vt:lpstr>
      <vt:lpstr>He is finding a seat. </vt:lpstr>
      <vt:lpstr>He is sitting down. </vt:lpstr>
      <vt:lpstr>The bus is leaving. </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124</cp:revision>
  <dcterms:created xsi:type="dcterms:W3CDTF">2013-07-18T10:55:53Z</dcterms:created>
  <dcterms:modified xsi:type="dcterms:W3CDTF">2014-03-14T15:38:58Z</dcterms:modified>
</cp:coreProperties>
</file>