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302" r:id="rId4"/>
    <p:sldId id="303" r:id="rId5"/>
    <p:sldId id="304" r:id="rId6"/>
    <p:sldId id="305" r:id="rId7"/>
    <p:sldId id="306" r:id="rId8"/>
    <p:sldId id="307" r:id="rId9"/>
    <p:sldId id="268" r:id="rId10"/>
  </p:sldIdLst>
  <p:sldSz cx="9144000" cy="6858000" type="screen4x3"/>
  <p:notesSz cx="6797675" cy="9926638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2" autoAdjust="0"/>
    <p:restoredTop sz="82857" autoAdjust="0"/>
  </p:normalViewPr>
  <p:slideViewPr>
    <p:cSldViewPr>
      <p:cViewPr varScale="1">
        <p:scale>
          <a:sx n="90" d="100"/>
          <a:sy n="90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B8AFE-402C-4B25-8170-8771C0CF3270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D406F-403A-41F6-8E39-5F4643FE5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738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EC4E0-2DEC-4039-B9E8-395A2D7CF548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7F5D2-CA54-4FE8-86FB-368CAD918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213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Adapted</a:t>
            </a:r>
            <a:r>
              <a:rPr lang="en-GB" baseline="0" dirty="0" smtClean="0"/>
              <a:t> from </a:t>
            </a:r>
            <a:r>
              <a:rPr lang="en-GB" dirty="0" err="1" smtClean="0"/>
              <a:t>Nighat</a:t>
            </a:r>
            <a:r>
              <a:rPr lang="en-GB" dirty="0" smtClean="0"/>
              <a:t> Butt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7F5D2-CA54-4FE8-86FB-368CAD9183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200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E8A81-AF21-4AE5-888D-5A72FCF33AE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E8A81-AF21-4AE5-888D-5A72FCF33AE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E8A81-AF21-4AE5-888D-5A72FCF33AE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E8A81-AF21-4AE5-888D-5A72FCF33AE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E8A81-AF21-4AE5-888D-5A72FCF33AE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E8A81-AF21-4AE5-888D-5A72FCF33AE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2C8A5B5-72AA-41F2-9EB8-008BD9C8F85C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818E15F-865C-4C39-9372-64FCC8C491BA}" type="datetimeFigureOut">
              <a:rPr lang="en-GB" smtClean="0"/>
              <a:t>02/04/2014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Week 19</a:t>
            </a:r>
            <a:br>
              <a:rPr lang="en-GB" dirty="0" smtClean="0"/>
            </a:br>
            <a:r>
              <a:rPr lang="en-GB" dirty="0" smtClean="0"/>
              <a:t>Leeds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7668344" y="6309320"/>
            <a:ext cx="6835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ction Button: Return 9">
            <a:hlinkClick r:id="" action="ppaction://hlinkshowjump?jump=endshow" highlightClick="1"/>
          </p:cNvPr>
          <p:cNvSpPr/>
          <p:nvPr/>
        </p:nvSpPr>
        <p:spPr>
          <a:xfrm>
            <a:off x="323528" y="6309320"/>
            <a:ext cx="648072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15516" y="5949280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end show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143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7668344" y="6309320"/>
            <a:ext cx="6835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588224" y="6309320"/>
            <a:ext cx="72008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555776" y="1196752"/>
            <a:ext cx="5316251" cy="2088232"/>
            <a:chOff x="2555776" y="1196752"/>
            <a:chExt cx="5316251" cy="2088232"/>
          </a:xfrm>
        </p:grpSpPr>
        <p:sp>
          <p:nvSpPr>
            <p:cNvPr id="2" name="Rectangle 1"/>
            <p:cNvSpPr/>
            <p:nvPr/>
          </p:nvSpPr>
          <p:spPr>
            <a:xfrm>
              <a:off x="5695271" y="1700808"/>
              <a:ext cx="2176756" cy="1584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555776" y="1196752"/>
              <a:ext cx="313949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3567" y="5730062"/>
            <a:ext cx="5328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itchFamily="66" charset="0"/>
              </a:rPr>
              <a:t>Leeds Town Hall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23928" y="5745133"/>
            <a:ext cx="15121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 smtClean="0">
                <a:solidFill>
                  <a:srgbClr val="2F2B20"/>
                </a:solidFill>
                <a:latin typeface="Comic Sans MS" pitchFamily="66" charset="0"/>
              </a:rPr>
              <a:t> </a:t>
            </a:r>
            <a:endParaRPr lang="en-GB" sz="2000" dirty="0">
              <a:solidFill>
                <a:srgbClr val="2F2B20"/>
              </a:solidFill>
              <a:latin typeface="Comic Sans MS" pitchFamily="66" charset="0"/>
            </a:endParaRPr>
          </a:p>
        </p:txBody>
      </p:sp>
      <p:pic>
        <p:nvPicPr>
          <p:cNvPr id="1026" name="Picture 2" descr="LeedsTownH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695" y="188640"/>
            <a:ext cx="6783649" cy="5292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26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7668344" y="6309320"/>
            <a:ext cx="6835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588224" y="6309320"/>
            <a:ext cx="72008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555776" y="1196752"/>
            <a:ext cx="5316251" cy="2088232"/>
            <a:chOff x="2555776" y="1196752"/>
            <a:chExt cx="5316251" cy="2088232"/>
          </a:xfrm>
        </p:grpSpPr>
        <p:sp>
          <p:nvSpPr>
            <p:cNvPr id="2" name="Rectangle 1"/>
            <p:cNvSpPr/>
            <p:nvPr/>
          </p:nvSpPr>
          <p:spPr>
            <a:xfrm>
              <a:off x="5695271" y="1700808"/>
              <a:ext cx="2176756" cy="1584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555776" y="1196752"/>
              <a:ext cx="313949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3567" y="5730062"/>
            <a:ext cx="5328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itchFamily="66" charset="0"/>
              </a:rPr>
              <a:t>Millennium Square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23928" y="5745133"/>
            <a:ext cx="15121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 smtClean="0">
                <a:solidFill>
                  <a:srgbClr val="2F2B20"/>
                </a:solidFill>
                <a:latin typeface="Comic Sans MS" pitchFamily="66" charset="0"/>
              </a:rPr>
              <a:t> </a:t>
            </a:r>
            <a:endParaRPr lang="en-GB" sz="2000" dirty="0">
              <a:solidFill>
                <a:srgbClr val="2F2B20"/>
              </a:solidFill>
              <a:latin typeface="Comic Sans MS" pitchFamily="66" charset="0"/>
            </a:endParaRPr>
          </a:p>
        </p:txBody>
      </p:sp>
      <p:pic>
        <p:nvPicPr>
          <p:cNvPr id="2050" name="Picture 2" descr="MillenniumSqua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73187"/>
            <a:ext cx="7086211" cy="5371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479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7668344" y="6309320"/>
            <a:ext cx="6835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588224" y="6309320"/>
            <a:ext cx="72008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555776" y="1196752"/>
            <a:ext cx="5316251" cy="2088232"/>
            <a:chOff x="2555776" y="1196752"/>
            <a:chExt cx="5316251" cy="2088232"/>
          </a:xfrm>
        </p:grpSpPr>
        <p:sp>
          <p:nvSpPr>
            <p:cNvPr id="2" name="Rectangle 1"/>
            <p:cNvSpPr/>
            <p:nvPr/>
          </p:nvSpPr>
          <p:spPr>
            <a:xfrm>
              <a:off x="5695271" y="1700808"/>
              <a:ext cx="2176756" cy="1584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555776" y="1196752"/>
              <a:ext cx="313949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3567" y="5730062"/>
            <a:ext cx="5328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itchFamily="66" charset="0"/>
              </a:rPr>
              <a:t>Leeds Art Gallery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23928" y="5745133"/>
            <a:ext cx="15121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 smtClean="0">
                <a:solidFill>
                  <a:srgbClr val="2F2B20"/>
                </a:solidFill>
                <a:latin typeface="Comic Sans MS" pitchFamily="66" charset="0"/>
              </a:rPr>
              <a:t> </a:t>
            </a:r>
            <a:endParaRPr lang="en-GB" sz="2000" dirty="0">
              <a:solidFill>
                <a:srgbClr val="2F2B20"/>
              </a:solidFill>
              <a:latin typeface="Comic Sans MS" pitchFamily="66" charset="0"/>
            </a:endParaRPr>
          </a:p>
        </p:txBody>
      </p:sp>
      <p:pic>
        <p:nvPicPr>
          <p:cNvPr id="3074" name="Picture 2" descr="Leeds-Art-Galle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6" y="360486"/>
            <a:ext cx="6984778" cy="538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20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7668344" y="6309320"/>
            <a:ext cx="6835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588224" y="6309320"/>
            <a:ext cx="72008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555776" y="1196752"/>
            <a:ext cx="5316251" cy="2088232"/>
            <a:chOff x="2555776" y="1196752"/>
            <a:chExt cx="5316251" cy="2088232"/>
          </a:xfrm>
        </p:grpSpPr>
        <p:sp>
          <p:nvSpPr>
            <p:cNvPr id="2" name="Rectangle 1"/>
            <p:cNvSpPr/>
            <p:nvPr/>
          </p:nvSpPr>
          <p:spPr>
            <a:xfrm>
              <a:off x="5695271" y="1700808"/>
              <a:ext cx="2176756" cy="1584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555776" y="1196752"/>
              <a:ext cx="313949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3567" y="5730062"/>
            <a:ext cx="5328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itchFamily="66" charset="0"/>
              </a:rPr>
              <a:t>Leeds City Museum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23928" y="5745133"/>
            <a:ext cx="15121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 smtClean="0">
                <a:solidFill>
                  <a:srgbClr val="2F2B20"/>
                </a:solidFill>
                <a:latin typeface="Comic Sans MS" pitchFamily="66" charset="0"/>
              </a:rPr>
              <a:t> </a:t>
            </a:r>
            <a:endParaRPr lang="en-GB" sz="2000" dirty="0">
              <a:solidFill>
                <a:srgbClr val="2F2B20"/>
              </a:solidFill>
              <a:latin typeface="Comic Sans MS" pitchFamily="66" charset="0"/>
            </a:endParaRPr>
          </a:p>
        </p:txBody>
      </p:sp>
      <p:pic>
        <p:nvPicPr>
          <p:cNvPr id="4098" name="Picture 2" descr="Leeds%20City%20Muse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3024"/>
            <a:ext cx="7232896" cy="5402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821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7668344" y="6309320"/>
            <a:ext cx="6835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588224" y="6309320"/>
            <a:ext cx="72008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555776" y="1196752"/>
            <a:ext cx="5316251" cy="2088232"/>
            <a:chOff x="2555776" y="1196752"/>
            <a:chExt cx="5316251" cy="2088232"/>
          </a:xfrm>
        </p:grpSpPr>
        <p:sp>
          <p:nvSpPr>
            <p:cNvPr id="2" name="Rectangle 1"/>
            <p:cNvSpPr/>
            <p:nvPr/>
          </p:nvSpPr>
          <p:spPr>
            <a:xfrm>
              <a:off x="5695271" y="1700808"/>
              <a:ext cx="2176756" cy="1584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555776" y="1196752"/>
              <a:ext cx="313949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3567" y="5730062"/>
            <a:ext cx="5328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itchFamily="66" charset="0"/>
              </a:rPr>
              <a:t>Leeds Civic Hall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23928" y="5745133"/>
            <a:ext cx="15121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 smtClean="0">
                <a:solidFill>
                  <a:srgbClr val="2F2B20"/>
                </a:solidFill>
                <a:latin typeface="Comic Sans MS" pitchFamily="66" charset="0"/>
              </a:rPr>
              <a:t> </a:t>
            </a:r>
            <a:endParaRPr lang="en-GB" sz="2000" dirty="0">
              <a:solidFill>
                <a:srgbClr val="2F2B20"/>
              </a:solidFill>
              <a:latin typeface="Comic Sans MS" pitchFamily="66" charset="0"/>
            </a:endParaRPr>
          </a:p>
        </p:txBody>
      </p:sp>
      <p:pic>
        <p:nvPicPr>
          <p:cNvPr id="5122" name="Picture 2" descr="civic_hall_fu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77" y="222820"/>
            <a:ext cx="7205550" cy="539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193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7668344" y="6309320"/>
            <a:ext cx="6835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588224" y="6309320"/>
            <a:ext cx="72008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555776" y="1196752"/>
            <a:ext cx="5316251" cy="2088232"/>
            <a:chOff x="2555776" y="1196752"/>
            <a:chExt cx="5316251" cy="2088232"/>
          </a:xfrm>
        </p:grpSpPr>
        <p:sp>
          <p:nvSpPr>
            <p:cNvPr id="2" name="Rectangle 1"/>
            <p:cNvSpPr/>
            <p:nvPr/>
          </p:nvSpPr>
          <p:spPr>
            <a:xfrm>
              <a:off x="5695271" y="1700808"/>
              <a:ext cx="2176756" cy="1584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555776" y="1196752"/>
              <a:ext cx="313949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3567" y="5730062"/>
            <a:ext cx="5328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itchFamily="66" charset="0"/>
              </a:rPr>
              <a:t>Leeds Central Library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23928" y="5745133"/>
            <a:ext cx="15121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 smtClean="0">
                <a:solidFill>
                  <a:srgbClr val="2F2B20"/>
                </a:solidFill>
                <a:latin typeface="Comic Sans MS" pitchFamily="66" charset="0"/>
              </a:rPr>
              <a:t> </a:t>
            </a:r>
            <a:endParaRPr lang="en-GB" sz="2000" dirty="0">
              <a:solidFill>
                <a:srgbClr val="2F2B20"/>
              </a:solidFill>
              <a:latin typeface="Comic Sans MS" pitchFamily="66" charset="0"/>
            </a:endParaRPr>
          </a:p>
        </p:txBody>
      </p:sp>
      <p:pic>
        <p:nvPicPr>
          <p:cNvPr id="6146" name="Picture 2" descr="Leeds%20Central%20Libr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13" y="231542"/>
            <a:ext cx="7344014" cy="5513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641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543800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start again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(if needed)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5940152" y="6309320"/>
            <a:ext cx="72008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Action Button: Home 1">
            <a:hlinkClick r:id="" action="ppaction://hlinkshowjump?jump=firstslide" highlightClick="1"/>
          </p:cNvPr>
          <p:cNvSpPr/>
          <p:nvPr/>
        </p:nvSpPr>
        <p:spPr>
          <a:xfrm>
            <a:off x="7668344" y="6309320"/>
            <a:ext cx="648072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ction Button: Return 2">
            <a:hlinkClick r:id="" action="ppaction://hlinkshowjump?jump=endshow" highlightClick="1"/>
          </p:cNvPr>
          <p:cNvSpPr/>
          <p:nvPr/>
        </p:nvSpPr>
        <p:spPr>
          <a:xfrm>
            <a:off x="6876256" y="6309320"/>
            <a:ext cx="648072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768244" y="5949280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end show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704348" y="5949280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slide 1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8272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D62303C3-E526-4593-8190-D73A3531D66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1619</TotalTime>
  <Words>44</Words>
  <Application>Microsoft Office PowerPoint</Application>
  <PresentationFormat>On-screen Show (4:3)</PresentationFormat>
  <Paragraphs>25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Week 19 Leeds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start again  (if needed)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 social sight words</dc:title>
  <dc:creator>Stephen Woulds</dc:creator>
  <cp:lastModifiedBy>Stephen Woulds</cp:lastModifiedBy>
  <cp:revision>132</cp:revision>
  <cp:lastPrinted>2014-02-07T12:53:43Z</cp:lastPrinted>
  <dcterms:created xsi:type="dcterms:W3CDTF">2013-07-18T10:55:53Z</dcterms:created>
  <dcterms:modified xsi:type="dcterms:W3CDTF">2014-04-02T08:18:38Z</dcterms:modified>
</cp:coreProperties>
</file>