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69" r:id="rId5"/>
    <p:sldId id="270" r:id="rId6"/>
    <p:sldId id="271" r:id="rId7"/>
    <p:sldId id="272" r:id="rId8"/>
    <p:sldId id="273" r:id="rId9"/>
    <p:sldId id="274" r:id="rId10"/>
    <p:sldId id="275" r:id="rId11"/>
    <p:sldId id="276" r:id="rId12"/>
    <p:sldId id="27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0" autoAdjust="0"/>
    <p:restoredTop sz="82857" autoAdjust="0"/>
  </p:normalViewPr>
  <p:slideViewPr>
    <p:cSldViewPr>
      <p:cViewPr varScale="1">
        <p:scale>
          <a:sx n="90" d="100"/>
          <a:sy n="90" d="100"/>
        </p:scale>
        <p:origin x="-61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07/03/2014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07/03/2014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07/03/2014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07/03/2014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07/03/2014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07/03/2014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07/03/2014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07/03/2014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07/03/2014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07/03/2014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18</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What time is the train? </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9539"/>
            <a:ext cx="7620000" cy="4541921"/>
          </a:xfrm>
          <a:prstGeom prst="rect">
            <a:avLst/>
          </a:prstGeom>
        </p:spPr>
      </p:pic>
      <p:sp>
        <p:nvSpPr>
          <p:cNvPr id="6" name="Down Arrow 5"/>
          <p:cNvSpPr/>
          <p:nvPr/>
        </p:nvSpPr>
        <p:spPr>
          <a:xfrm>
            <a:off x="5652120" y="1628800"/>
            <a:ext cx="432048" cy="2664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9734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It leaves at 13.11 </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9539"/>
            <a:ext cx="7321094" cy="4363757"/>
          </a:xfrm>
          <a:prstGeom prst="rect">
            <a:avLst/>
          </a:prstGeom>
        </p:spPr>
      </p:pic>
      <p:sp>
        <p:nvSpPr>
          <p:cNvPr id="5" name="Down Arrow 4"/>
          <p:cNvSpPr/>
          <p:nvPr/>
        </p:nvSpPr>
        <p:spPr>
          <a:xfrm>
            <a:off x="5004048" y="404664"/>
            <a:ext cx="288032" cy="35283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9273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564904"/>
            <a:ext cx="5638532" cy="3360861"/>
          </a:xfrm>
          <a:prstGeom prst="rect">
            <a:avLst/>
          </a:prstGeom>
        </p:spPr>
      </p:pic>
      <p:sp>
        <p:nvSpPr>
          <p:cNvPr id="5" name="TextBox 4"/>
          <p:cNvSpPr txBox="1"/>
          <p:nvPr/>
        </p:nvSpPr>
        <p:spPr>
          <a:xfrm>
            <a:off x="1007353" y="1147614"/>
            <a:ext cx="6552728" cy="1569660"/>
          </a:xfrm>
          <a:prstGeom prst="rect">
            <a:avLst/>
          </a:prstGeom>
          <a:noFill/>
        </p:spPr>
        <p:txBody>
          <a:bodyPr wrap="square" rtlCol="0">
            <a:spAutoFit/>
          </a:bodyPr>
          <a:lstStyle/>
          <a:p>
            <a:r>
              <a:rPr lang="en-GB" sz="4800" dirty="0" smtClean="0">
                <a:latin typeface="Comic Sans MS" pitchFamily="66" charset="0"/>
              </a:rPr>
              <a:t>Hello. How can I help you?</a:t>
            </a:r>
            <a:endParaRPr lang="en-GB" sz="4800" dirty="0">
              <a:latin typeface="Comic Sans MS" pitchFamily="66" charset="0"/>
            </a:endParaRPr>
          </a:p>
        </p:txBody>
      </p:sp>
      <p:sp>
        <p:nvSpPr>
          <p:cNvPr id="6" name="Down Arrow 5"/>
          <p:cNvSpPr/>
          <p:nvPr/>
        </p:nvSpPr>
        <p:spPr>
          <a:xfrm>
            <a:off x="6084168" y="2276872"/>
            <a:ext cx="288032" cy="19684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How much is a single ticket to Bradford?</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9539"/>
            <a:ext cx="7321094" cy="4363757"/>
          </a:xfrm>
          <a:prstGeom prst="rect">
            <a:avLst/>
          </a:prstGeom>
        </p:spPr>
      </p:pic>
      <p:sp>
        <p:nvSpPr>
          <p:cNvPr id="5" name="Right Arrow 4"/>
          <p:cNvSpPr/>
          <p:nvPr/>
        </p:nvSpPr>
        <p:spPr>
          <a:xfrm>
            <a:off x="6372200" y="4437112"/>
            <a:ext cx="108012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93687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It’s £23 please. </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9539"/>
            <a:ext cx="7620000" cy="4541921"/>
          </a:xfrm>
          <a:prstGeom prst="rect">
            <a:avLst/>
          </a:prstGeom>
        </p:spPr>
      </p:pic>
      <p:sp>
        <p:nvSpPr>
          <p:cNvPr id="5" name="Down Arrow 4"/>
          <p:cNvSpPr/>
          <p:nvPr/>
        </p:nvSpPr>
        <p:spPr>
          <a:xfrm>
            <a:off x="7119696" y="2132856"/>
            <a:ext cx="216024"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660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What time is the train? </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9539"/>
            <a:ext cx="7620000" cy="4541921"/>
          </a:xfrm>
          <a:prstGeom prst="rect">
            <a:avLst/>
          </a:prstGeom>
        </p:spPr>
      </p:pic>
      <p:sp>
        <p:nvSpPr>
          <p:cNvPr id="5" name="Down Arrow 4"/>
          <p:cNvSpPr/>
          <p:nvPr/>
        </p:nvSpPr>
        <p:spPr>
          <a:xfrm>
            <a:off x="7668344" y="1052736"/>
            <a:ext cx="360040" cy="2808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7778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It leaves at </a:t>
            </a:r>
            <a:r>
              <a:rPr lang="en-GB" dirty="0" smtClean="0">
                <a:latin typeface="Comic Sans MS" pitchFamily="66" charset="0"/>
              </a:rPr>
              <a:t>12.35</a:t>
            </a:r>
            <a:r>
              <a:rPr lang="en-GB" dirty="0" smtClean="0">
                <a:latin typeface="Comic Sans MS" pitchFamily="66" charset="0"/>
              </a:rPr>
              <a:t>. </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9539"/>
            <a:ext cx="7321094" cy="4363757"/>
          </a:xfrm>
          <a:prstGeom prst="rect">
            <a:avLst/>
          </a:prstGeom>
        </p:spPr>
      </p:pic>
      <p:sp>
        <p:nvSpPr>
          <p:cNvPr id="5" name="Down Arrow 4"/>
          <p:cNvSpPr/>
          <p:nvPr/>
        </p:nvSpPr>
        <p:spPr>
          <a:xfrm>
            <a:off x="6804248" y="692696"/>
            <a:ext cx="504056" cy="3168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7922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Hello. How can I help you?</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772816"/>
            <a:ext cx="6717053" cy="4003717"/>
          </a:xfrm>
          <a:prstGeom prst="rect">
            <a:avLst/>
          </a:prstGeom>
        </p:spPr>
      </p:pic>
      <p:sp>
        <p:nvSpPr>
          <p:cNvPr id="5" name="Down Arrow 4"/>
          <p:cNvSpPr/>
          <p:nvPr/>
        </p:nvSpPr>
        <p:spPr>
          <a:xfrm>
            <a:off x="4860032" y="2192802"/>
            <a:ext cx="288032"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6723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How much is a return ticket to Newcastle please? </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628800"/>
            <a:ext cx="7620000" cy="4541921"/>
          </a:xfrm>
          <a:prstGeom prst="rect">
            <a:avLst/>
          </a:prstGeom>
        </p:spPr>
      </p:pic>
      <p:sp>
        <p:nvSpPr>
          <p:cNvPr id="5" name="Down Arrow 4"/>
          <p:cNvSpPr/>
          <p:nvPr/>
        </p:nvSpPr>
        <p:spPr>
          <a:xfrm>
            <a:off x="5724128" y="2636912"/>
            <a:ext cx="360040"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7061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That’s £57.50 please. </a:t>
            </a:r>
            <a:endParaRPr lang="en-GB" dirty="0">
              <a:latin typeface="Comic Sans MS"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9539"/>
            <a:ext cx="7620000" cy="4541921"/>
          </a:xfrm>
          <a:prstGeom prst="rect">
            <a:avLst/>
          </a:prstGeom>
        </p:spPr>
      </p:pic>
      <p:sp>
        <p:nvSpPr>
          <p:cNvPr id="6" name="Down Arrow 5"/>
          <p:cNvSpPr/>
          <p:nvPr/>
        </p:nvSpPr>
        <p:spPr>
          <a:xfrm>
            <a:off x="5148064" y="1124744"/>
            <a:ext cx="360040" cy="2880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074386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1384</TotalTime>
  <Words>156</Words>
  <Application>Microsoft Office PowerPoint</Application>
  <PresentationFormat>On-screen Show (4:3)</PresentationFormat>
  <Paragraphs>24</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18  </vt:lpstr>
      <vt:lpstr>PowerPoint Presentation</vt:lpstr>
      <vt:lpstr>How much is a single ticket to Bradford?</vt:lpstr>
      <vt:lpstr>It’s £23 please. </vt:lpstr>
      <vt:lpstr>What time is the train? </vt:lpstr>
      <vt:lpstr>It leaves at 12.35. </vt:lpstr>
      <vt:lpstr>Hello. How can I help you?</vt:lpstr>
      <vt:lpstr>How much is a return ticket to Newcastle please? </vt:lpstr>
      <vt:lpstr>That’s £57.50 please. </vt:lpstr>
      <vt:lpstr>What time is the train? </vt:lpstr>
      <vt:lpstr>It leaves at 13.11 </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118</cp:revision>
  <dcterms:created xsi:type="dcterms:W3CDTF">2013-07-18T10:55:53Z</dcterms:created>
  <dcterms:modified xsi:type="dcterms:W3CDTF">2014-03-07T15:10:48Z</dcterms:modified>
</cp:coreProperties>
</file>