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73" r:id="rId16"/>
    <p:sldId id="274" r:id="rId17"/>
    <p:sldId id="268" r:id="rId18"/>
    <p:sldId id="269" r:id="rId19"/>
    <p:sldId id="270" r:id="rId20"/>
    <p:sldId id="271" r:id="rId21"/>
    <p:sldId id="272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3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5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7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5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4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1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2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3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9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9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3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51A5A-C0BC-40F2-8848-4DBA46A7A1A2}" type="datetimeFigureOut">
              <a:rPr lang="en-GB" smtClean="0"/>
              <a:t>28/02/2014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44DA6-A983-420F-89AD-0007E8006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Autofit/>
          </a:bodyPr>
          <a:lstStyle/>
          <a:p>
            <a:pPr algn="l"/>
            <a:r>
              <a:rPr lang="en-GB" sz="6000" b="1" dirty="0" smtClean="0"/>
              <a:t>Week 17 </a:t>
            </a:r>
            <a:br>
              <a:rPr lang="en-GB" sz="6000" b="1" dirty="0" smtClean="0"/>
            </a:br>
            <a:r>
              <a:rPr lang="en-GB" sz="6000" b="1" dirty="0" smtClean="0"/>
              <a:t>Dining In – </a:t>
            </a:r>
            <a:br>
              <a:rPr lang="en-GB" sz="6000" b="1" dirty="0" smtClean="0"/>
            </a:br>
            <a:r>
              <a:rPr lang="en-GB" sz="6000" b="1" dirty="0" smtClean="0"/>
              <a:t>Lesson One </a:t>
            </a:r>
            <a:endParaRPr lang="en-GB" sz="6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1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899592" y="4005064"/>
            <a:ext cx="5085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A tomato salad </a:t>
            </a:r>
            <a:endParaRPr lang="en-GB" sz="54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4427984" cy="29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7" y="476672"/>
            <a:ext cx="5080437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443711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A jacket potato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3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492896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itchFamily="66" charset="0"/>
              </a:rPr>
              <a:t>Snack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6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33114"/>
            <a:ext cx="5651849" cy="376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22920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itchFamily="66" charset="0"/>
              </a:rPr>
              <a:t>A packet of crisps 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4724102" cy="3335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01317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A piece of fruit 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971550"/>
            <a:ext cx="4657080" cy="3249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797152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A pot of strawberry yoghurt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00200"/>
            <a:ext cx="4876217" cy="305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517232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A bar of chocolate 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49051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Drinks</a:t>
            </a:r>
            <a:r>
              <a:rPr lang="en-GB" sz="4400" dirty="0" smtClean="0">
                <a:latin typeface="Comic Sans MS" pitchFamily="66" charset="0"/>
              </a:rPr>
              <a:t> </a:t>
            </a:r>
            <a:endParaRPr lang="en-GB" sz="4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2160240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3356992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A glass of wine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93066"/>
            <a:ext cx="5431110" cy="3472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A glass of orange juice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780927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                                            </a:t>
            </a:r>
            <a:r>
              <a:rPr lang="en-GB" sz="6600" dirty="0" smtClean="0">
                <a:latin typeface="Comic Sans MS" pitchFamily="66" charset="0"/>
              </a:rPr>
              <a:t>Breakfast </a:t>
            </a:r>
            <a:endParaRPr lang="en-GB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10" y="980729"/>
            <a:ext cx="4280677" cy="337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08518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itchFamily="66" charset="0"/>
              </a:rPr>
              <a:t>A cup of tea 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1124744"/>
            <a:ext cx="6031177" cy="3618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915815" y="474345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A cup of coffee </a:t>
            </a:r>
            <a:endParaRPr lang="en-GB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029920" cy="40187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73325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Can you name the people ? </a:t>
            </a:r>
            <a:endParaRPr lang="en-GB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90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96009"/>
            <a:ext cx="5812872" cy="38741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27584" y="2564904"/>
            <a:ext cx="158417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own Arrow 3"/>
          <p:cNvSpPr/>
          <p:nvPr/>
        </p:nvSpPr>
        <p:spPr>
          <a:xfrm>
            <a:off x="3131840" y="836712"/>
            <a:ext cx="21602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Up Arrow 4"/>
          <p:cNvSpPr/>
          <p:nvPr/>
        </p:nvSpPr>
        <p:spPr>
          <a:xfrm>
            <a:off x="4355976" y="5013176"/>
            <a:ext cx="144016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716016" y="764704"/>
            <a:ext cx="144016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>
            <a:off x="6588224" y="2276872"/>
            <a:ext cx="1800200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51520" y="20608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atin typeface="Comic Sans MS" pitchFamily="66" charset="0"/>
              </a:rPr>
              <a:t>granddad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4766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m</a:t>
            </a:r>
            <a:r>
              <a:rPr lang="en-GB" dirty="0" smtClean="0">
                <a:latin typeface="Comic Sans MS" pitchFamily="66" charset="0"/>
              </a:rPr>
              <a:t>other / mum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731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f</a:t>
            </a:r>
            <a:r>
              <a:rPr lang="en-GB" dirty="0" smtClean="0">
                <a:latin typeface="Comic Sans MS" pitchFamily="66" charset="0"/>
              </a:rPr>
              <a:t>ather / dad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724128" y="4869160"/>
            <a:ext cx="108012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360536" y="2060848"/>
            <a:ext cx="138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g</a:t>
            </a:r>
            <a:r>
              <a:rPr lang="en-GB" dirty="0" smtClean="0">
                <a:latin typeface="Comic Sans MS" pitchFamily="66" charset="0"/>
              </a:rPr>
              <a:t>randma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</a:t>
            </a:r>
            <a:r>
              <a:rPr lang="en-GB" dirty="0" smtClean="0"/>
              <a:t>on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44108" y="6453336"/>
            <a:ext cx="241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itchFamily="66" charset="0"/>
              </a:rPr>
              <a:t>d</a:t>
            </a:r>
            <a:r>
              <a:rPr lang="en-GB" dirty="0" smtClean="0">
                <a:latin typeface="Comic Sans MS" pitchFamily="66" charset="0"/>
              </a:rPr>
              <a:t>aughter 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72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49" y="836712"/>
            <a:ext cx="5697591" cy="42731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433462"/>
            <a:ext cx="5881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Dining room and kitchen 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4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4726260" cy="3635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157192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bowl of cereal and milk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05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608512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8786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A slice of toast </a:t>
            </a:r>
            <a:endParaRPr lang="en-GB" sz="5400" dirty="0"/>
          </a:p>
        </p:txBody>
      </p:sp>
      <p:sp>
        <p:nvSpPr>
          <p:cNvPr id="4" name="Right Arrow 3"/>
          <p:cNvSpPr/>
          <p:nvPr/>
        </p:nvSpPr>
        <p:spPr>
          <a:xfrm>
            <a:off x="755576" y="1556792"/>
            <a:ext cx="374441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5373299" cy="3129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2924" y="436510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A boiled egg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276872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Lunch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2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034681" cy="43295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301208"/>
            <a:ext cx="5826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Comic Sans MS" pitchFamily="66" charset="0"/>
              </a:rPr>
              <a:t>A sandwich </a:t>
            </a:r>
            <a:endParaRPr lang="en-GB" sz="4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3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501208" cy="4125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544522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latin typeface="Comic Sans MS" pitchFamily="66" charset="0"/>
              </a:rPr>
              <a:t>Pasta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6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5184576" cy="2664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86916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itchFamily="66" charset="0"/>
              </a:rPr>
              <a:t>A hot dog 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86</Words>
  <Application>Microsoft Office PowerPoint</Application>
  <PresentationFormat>On-screen Show (4:3)</PresentationFormat>
  <Paragraphs>29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Week 17  Dining In –  Lesson One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Leeds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17  Dining In –  Lesson One</dc:title>
  <dc:creator>Jennifer Wright</dc:creator>
  <cp:lastModifiedBy>Jennifer Wright</cp:lastModifiedBy>
  <cp:revision>10</cp:revision>
  <dcterms:created xsi:type="dcterms:W3CDTF">2014-02-28T13:14:48Z</dcterms:created>
  <dcterms:modified xsi:type="dcterms:W3CDTF">2014-02-28T15:46:27Z</dcterms:modified>
</cp:coreProperties>
</file>