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18" autoAdjust="0"/>
    <p:restoredTop sz="94660"/>
  </p:normalViewPr>
  <p:slideViewPr>
    <p:cSldViewPr>
      <p:cViewPr varScale="1">
        <p:scale>
          <a:sx n="46" d="100"/>
          <a:sy n="46" d="100"/>
        </p:scale>
        <p:origin x="-114" y="-9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04/03/2014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04/03/2014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04/03/2014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04/03/2014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04/03/2014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17</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PEPPER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pepper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Pepper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TEASPOON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teaspoon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Teaspoon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ONION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onion</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Onion</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GARLIC</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garlic</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Garlic</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Celery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celery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Celery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CARROTS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carrots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Carrots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Cumin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cumin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Cumin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LENTILS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lentils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Lentils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WATER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water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Water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TOMATOES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tomatoes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Tomatoes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263</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17  </vt:lpstr>
      <vt:lpstr>ONION  onion  Onion</vt:lpstr>
      <vt:lpstr>GARLIC  garlic  Garlic</vt:lpstr>
      <vt:lpstr>Celery  celery  Celery</vt:lpstr>
      <vt:lpstr>CARROTS  carrots  Carrots</vt:lpstr>
      <vt:lpstr>Cumin  cumin  Cumin</vt:lpstr>
      <vt:lpstr>LENTILS  lentils  Lentils</vt:lpstr>
      <vt:lpstr>WATER  water  Water</vt:lpstr>
      <vt:lpstr>TOMATOES  tomatoes  Tomatoes</vt:lpstr>
      <vt:lpstr>PEPPER  pepper  Pepper</vt:lpstr>
      <vt:lpstr>TEASPOON  teaspoon  Teaspoon</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36</cp:revision>
  <dcterms:created xsi:type="dcterms:W3CDTF">2013-07-18T10:55:53Z</dcterms:created>
  <dcterms:modified xsi:type="dcterms:W3CDTF">2014-03-04T08:57:23Z</dcterms:modified>
</cp:coreProperties>
</file>