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4"/>
  </p:notesMasterIdLst>
  <p:handoutMasterIdLst>
    <p:handoutMasterId r:id="rId15"/>
  </p:handoutMasterIdLst>
  <p:sldIdLst>
    <p:sldId id="256" r:id="rId3"/>
    <p:sldId id="257" r:id="rId4"/>
    <p:sldId id="290" r:id="rId5"/>
    <p:sldId id="279" r:id="rId6"/>
    <p:sldId id="280" r:id="rId7"/>
    <p:sldId id="282" r:id="rId8"/>
    <p:sldId id="283" r:id="rId9"/>
    <p:sldId id="288" r:id="rId10"/>
    <p:sldId id="289" r:id="rId11"/>
    <p:sldId id="284"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varScale="1">
        <p:scale>
          <a:sx n="54" d="100"/>
          <a:sy n="54" d="100"/>
        </p:scale>
        <p:origin x="-96"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04/03/2014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04/03/2014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04/03/2014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04/03/2014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17</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692696"/>
            <a:ext cx="7543800" cy="1584176"/>
          </a:xfrm>
        </p:spPr>
        <p:txBody>
          <a:bodyPr>
            <a:normAutofit/>
          </a:bodyPr>
          <a:lstStyle/>
          <a:p>
            <a:pPr algn="ctr"/>
            <a:r>
              <a:rPr lang="en-GB" dirty="0">
                <a:latin typeface="Comic Sans MS" pitchFamily="66" charset="0"/>
              </a:rPr>
              <a:t>Eat with bread.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8194" name="Picture 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780928"/>
            <a:ext cx="3695186"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5439" y="1575747"/>
            <a:ext cx="5558485" cy="5126831"/>
          </a:xfrm>
        </p:spPr>
        <p:txBody>
          <a:bodyPr>
            <a:noAutofit/>
          </a:bodyPr>
          <a:lstStyle/>
          <a:p>
            <a:r>
              <a:rPr lang="en-GB" sz="3600" dirty="0">
                <a:latin typeface="Comic Sans MS" pitchFamily="66" charset="0"/>
              </a:rPr>
              <a:t>•	</a:t>
            </a:r>
            <a:r>
              <a:rPr lang="en-GB" sz="3600" dirty="0" smtClean="0">
                <a:latin typeface="Comic Sans MS" pitchFamily="66" charset="0"/>
              </a:rPr>
              <a:t>1 </a:t>
            </a:r>
            <a:r>
              <a:rPr lang="en-GB" sz="3600" dirty="0">
                <a:latin typeface="Comic Sans MS" pitchFamily="66" charset="0"/>
              </a:rPr>
              <a:t>onion</a:t>
            </a:r>
            <a:br>
              <a:rPr lang="en-GB" sz="3600" dirty="0">
                <a:latin typeface="Comic Sans MS" pitchFamily="66" charset="0"/>
              </a:rPr>
            </a:br>
            <a:r>
              <a:rPr lang="en-GB" sz="3600" dirty="0">
                <a:latin typeface="Comic Sans MS" pitchFamily="66" charset="0"/>
              </a:rPr>
              <a:t>•	1 garlic </a:t>
            </a:r>
            <a:br>
              <a:rPr lang="en-GB" sz="3600" dirty="0">
                <a:latin typeface="Comic Sans MS" pitchFamily="66" charset="0"/>
              </a:rPr>
            </a:br>
            <a:r>
              <a:rPr lang="en-GB" sz="3600" dirty="0">
                <a:latin typeface="Comic Sans MS" pitchFamily="66" charset="0"/>
              </a:rPr>
              <a:t>•	2 celery </a:t>
            </a:r>
            <a:br>
              <a:rPr lang="en-GB" sz="3600" dirty="0">
                <a:latin typeface="Comic Sans MS" pitchFamily="66" charset="0"/>
              </a:rPr>
            </a:br>
            <a:r>
              <a:rPr lang="en-GB" sz="3600" dirty="0">
                <a:latin typeface="Comic Sans MS" pitchFamily="66" charset="0"/>
              </a:rPr>
              <a:t>•	2 carrots</a:t>
            </a:r>
            <a:br>
              <a:rPr lang="en-GB" sz="3600" dirty="0">
                <a:latin typeface="Comic Sans MS" pitchFamily="66" charset="0"/>
              </a:rPr>
            </a:br>
            <a:r>
              <a:rPr lang="en-GB" sz="3600" dirty="0">
                <a:latin typeface="Comic Sans MS" pitchFamily="66" charset="0"/>
              </a:rPr>
              <a:t>•	1 teaspoon cumin</a:t>
            </a:r>
            <a:br>
              <a:rPr lang="en-GB" sz="3600" dirty="0">
                <a:latin typeface="Comic Sans MS" pitchFamily="66" charset="0"/>
              </a:rPr>
            </a:br>
            <a:r>
              <a:rPr lang="en-GB" sz="3600" dirty="0">
                <a:latin typeface="Comic Sans MS" pitchFamily="66" charset="0"/>
              </a:rPr>
              <a:t>•	175g red lentils</a:t>
            </a:r>
            <a:br>
              <a:rPr lang="en-GB" sz="3600" dirty="0">
                <a:latin typeface="Comic Sans MS" pitchFamily="66" charset="0"/>
              </a:rPr>
            </a:br>
            <a:r>
              <a:rPr lang="en-GB" sz="3600" dirty="0">
                <a:latin typeface="Comic Sans MS" pitchFamily="66" charset="0"/>
              </a:rPr>
              <a:t>•	1.2 litres water</a:t>
            </a:r>
            <a:br>
              <a:rPr lang="en-GB" sz="3600" dirty="0">
                <a:latin typeface="Comic Sans MS" pitchFamily="66" charset="0"/>
              </a:rPr>
            </a:br>
            <a:r>
              <a:rPr lang="en-GB" sz="3600" dirty="0">
                <a:latin typeface="Comic Sans MS" pitchFamily="66" charset="0"/>
              </a:rPr>
              <a:t>•	1 can of tomatoes </a:t>
            </a:r>
            <a:br>
              <a:rPr lang="en-GB" sz="3600" dirty="0">
                <a:latin typeface="Comic Sans MS" pitchFamily="66" charset="0"/>
              </a:rPr>
            </a:br>
            <a:r>
              <a:rPr lang="en-GB" sz="3600" dirty="0">
                <a:latin typeface="Comic Sans MS" pitchFamily="66" charset="0"/>
              </a:rPr>
              <a:t>•	pepper</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5" y="134296"/>
            <a:ext cx="3923928" cy="373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5"/>
          <p:cNvSpPr txBox="1">
            <a:spLocks/>
          </p:cNvSpPr>
          <p:nvPr/>
        </p:nvSpPr>
        <p:spPr>
          <a:xfrm>
            <a:off x="247839" y="224642"/>
            <a:ext cx="3964121" cy="792089"/>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n-GB" sz="3600" b="1" dirty="0" smtClean="0">
                <a:latin typeface="Comic Sans MS" pitchFamily="66" charset="0"/>
              </a:rPr>
              <a:t>Spicy Lentil Soup</a:t>
            </a:r>
            <a:endParaRPr lang="en-GB" sz="3600" b="1"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540931"/>
            <a:ext cx="7543800" cy="1584176"/>
          </a:xfrm>
        </p:spPr>
        <p:txBody>
          <a:bodyPr>
            <a:normAutofit fontScale="90000"/>
          </a:bodyPr>
          <a:lstStyle/>
          <a:p>
            <a:pPr algn="ctr"/>
            <a:r>
              <a:rPr lang="en-GB" dirty="0" smtClean="0">
                <a:latin typeface="Comic Sans MS" pitchFamily="66" charset="0"/>
              </a:rPr>
              <a:t>Chop </a:t>
            </a:r>
            <a:r>
              <a:rPr lang="en-GB" dirty="0">
                <a:latin typeface="Comic Sans MS" pitchFamily="66" charset="0"/>
              </a:rPr>
              <a:t>the onion and garlic.</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2243931"/>
            <a:ext cx="3220194" cy="4159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252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7613" y="538915"/>
            <a:ext cx="7543800" cy="1584176"/>
          </a:xfrm>
        </p:spPr>
        <p:txBody>
          <a:bodyPr>
            <a:normAutofit fontScale="90000"/>
          </a:bodyPr>
          <a:lstStyle/>
          <a:p>
            <a:pPr algn="ctr"/>
            <a:r>
              <a:rPr lang="en-GB" dirty="0">
                <a:latin typeface="Comic Sans MS" pitchFamily="66" charset="0"/>
              </a:rPr>
              <a:t>Slice the carrots and celery.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475749"/>
            <a:ext cx="3004896" cy="380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8236" y="527289"/>
            <a:ext cx="7543800" cy="1584176"/>
          </a:xfrm>
        </p:spPr>
        <p:txBody>
          <a:bodyPr>
            <a:normAutofit fontScale="90000"/>
          </a:bodyPr>
          <a:lstStyle/>
          <a:p>
            <a:pPr algn="ctr"/>
            <a:r>
              <a:rPr lang="en-GB" dirty="0">
                <a:latin typeface="Comic Sans MS" pitchFamily="66" charset="0"/>
              </a:rPr>
              <a:t>Fry the onion in a pan.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3074" name="Picture 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186565"/>
            <a:ext cx="4292625" cy="4122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40" y="514596"/>
            <a:ext cx="7543800" cy="1584176"/>
          </a:xfrm>
        </p:spPr>
        <p:txBody>
          <a:bodyPr>
            <a:normAutofit fontScale="90000"/>
          </a:bodyPr>
          <a:lstStyle/>
          <a:p>
            <a:pPr algn="ctr"/>
            <a:r>
              <a:rPr lang="en-GB" dirty="0">
                <a:latin typeface="Comic Sans MS" pitchFamily="66" charset="0"/>
              </a:rPr>
              <a:t>Add all the ingredients and stir.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4098" name="Picture 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636912"/>
            <a:ext cx="3677869"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494424"/>
            <a:ext cx="7543800" cy="1584176"/>
          </a:xfrm>
        </p:spPr>
        <p:txBody>
          <a:bodyPr>
            <a:normAutofit fontScale="90000"/>
          </a:bodyPr>
          <a:lstStyle/>
          <a:p>
            <a:pPr algn="ctr"/>
            <a:r>
              <a:rPr lang="en-GB" dirty="0">
                <a:latin typeface="Comic Sans MS" pitchFamily="66" charset="0"/>
              </a:rPr>
              <a:t>When the soup boils turn down the heat.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5122" name="Picture 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2383636"/>
            <a:ext cx="3312368" cy="3946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79046" y="514596"/>
            <a:ext cx="7543800" cy="1584176"/>
          </a:xfrm>
        </p:spPr>
        <p:txBody>
          <a:bodyPr>
            <a:normAutofit fontScale="90000"/>
          </a:bodyPr>
          <a:lstStyle/>
          <a:p>
            <a:pPr algn="ctr"/>
            <a:r>
              <a:rPr lang="en-GB" dirty="0">
                <a:latin typeface="Comic Sans MS" pitchFamily="66" charset="0"/>
              </a:rPr>
              <a:t>Cover for 25 minutes.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3" name="Picture 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276872"/>
            <a:ext cx="3912249" cy="3856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86064" y="514596"/>
            <a:ext cx="7543800" cy="1584176"/>
          </a:xfrm>
        </p:spPr>
        <p:txBody>
          <a:bodyPr>
            <a:normAutofit/>
          </a:bodyPr>
          <a:lstStyle/>
          <a:p>
            <a:pPr algn="ctr"/>
            <a:r>
              <a:rPr lang="en-GB" dirty="0">
                <a:latin typeface="Comic Sans MS" pitchFamily="66" charset="0"/>
              </a:rPr>
              <a:t>Blend the soup.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7170"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2684962"/>
            <a:ext cx="3456384" cy="362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1251</TotalTime>
  <Words>157</Words>
  <Application>Microsoft Office PowerPoint</Application>
  <PresentationFormat>On-screen Show (4:3)</PresentationFormat>
  <Paragraphs>39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17  </vt:lpstr>
      <vt:lpstr>• 1 onion • 1 garlic  • 2 celery  • 2 carrots • 1 teaspoon cumin • 175g red lentils • 1.2 litres water • 1 can of tomatoes  • pepper</vt:lpstr>
      <vt:lpstr>Chop the onion and garlic.</vt:lpstr>
      <vt:lpstr>Slice the carrots and celery. </vt:lpstr>
      <vt:lpstr>Fry the onion in a pan. </vt:lpstr>
      <vt:lpstr>Add all the ingredients and stir. </vt:lpstr>
      <vt:lpstr>When the soup boils turn down the heat. </vt:lpstr>
      <vt:lpstr>Cover for 25 minutes. </vt:lpstr>
      <vt:lpstr>Blend the soup. </vt:lpstr>
      <vt:lpstr>Eat with bread.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108</cp:revision>
  <dcterms:created xsi:type="dcterms:W3CDTF">2013-07-18T10:55:53Z</dcterms:created>
  <dcterms:modified xsi:type="dcterms:W3CDTF">2014-03-04T09:10:35Z</dcterms:modified>
</cp:coreProperties>
</file>