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79" r:id="rId5"/>
    <p:sldId id="280" r:id="rId6"/>
    <p:sldId id="281" r:id="rId7"/>
    <p:sldId id="282" r:id="rId8"/>
    <p:sldId id="283" r:id="rId9"/>
    <p:sldId id="288" r:id="rId10"/>
    <p:sldId id="289" r:id="rId11"/>
    <p:sldId id="284" r:id="rId12"/>
    <p:sldId id="285"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0" autoAdjust="0"/>
    <p:restoredTop sz="82857" autoAdjust="0"/>
  </p:normalViewPr>
  <p:slideViewPr>
    <p:cSldViewPr>
      <p:cViewPr varScale="1">
        <p:scale>
          <a:sx n="90" d="100"/>
          <a:sy n="90" d="100"/>
        </p:scale>
        <p:origin x="-61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28/02/2014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28/02/2014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Prepositions</a:t>
            </a:r>
            <a:r>
              <a:rPr lang="en-GB" sz="1200" kern="1200" baseline="0" dirty="0" smtClean="0">
                <a:solidFill>
                  <a:schemeClr val="tx1"/>
                </a:solidFill>
                <a:effectLst/>
                <a:latin typeface="+mn-lt"/>
                <a:ea typeface="+mn-ea"/>
                <a:cs typeface="+mn-cs"/>
              </a:rPr>
              <a:t> of 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28/02/2014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28/02/2014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28/02/2014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28/02/2014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28/02/2014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17</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65948" y="488204"/>
            <a:ext cx="7543800" cy="1584176"/>
          </a:xfrm>
        </p:spPr>
        <p:txBody>
          <a:bodyPr>
            <a:normAutofit fontScale="90000"/>
          </a:bodyPr>
          <a:lstStyle/>
          <a:p>
            <a:pPr algn="ctr"/>
            <a:r>
              <a:rPr lang="en-GB" dirty="0" smtClean="0">
                <a:latin typeface="Comic Sans MS" pitchFamily="66" charset="0"/>
              </a:rPr>
              <a:t>What does their son have for lunch?</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pic>
        <p:nvPicPr>
          <p:cNvPr id="11" name="Picture 10"/>
          <p:cNvPicPr/>
          <p:nvPr/>
        </p:nvPicPr>
        <p:blipFill rotWithShape="1">
          <a:blip r:embed="rId3" cstate="print">
            <a:extLst>
              <a:ext uri="{28A0092B-C50C-407E-A947-70E740481C1C}">
                <a14:useLocalDpi xmlns:a14="http://schemas.microsoft.com/office/drawing/2010/main" val="0"/>
              </a:ext>
            </a:extLst>
          </a:blip>
          <a:srcRect l="39179" t="20000" r="44590" b="45000"/>
          <a:stretch/>
        </p:blipFill>
        <p:spPr bwMode="auto">
          <a:xfrm>
            <a:off x="2699792" y="2871305"/>
            <a:ext cx="2664296" cy="278994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91219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04314" y="514596"/>
            <a:ext cx="7543800" cy="1584176"/>
          </a:xfrm>
        </p:spPr>
        <p:txBody>
          <a:bodyPr>
            <a:normAutofit fontScale="90000"/>
          </a:bodyPr>
          <a:lstStyle/>
          <a:p>
            <a:pPr algn="ctr"/>
            <a:r>
              <a:rPr lang="en-GB" dirty="0" smtClean="0">
                <a:latin typeface="Comic Sans MS" pitchFamily="66" charset="0"/>
              </a:rPr>
              <a:t>He has a tomato salad. </a:t>
            </a:r>
            <a:r>
              <a:rPr lang="en-GB" dirty="0">
                <a:latin typeface="Comic Sans MS" pitchFamily="66" charset="0"/>
              </a:rPr>
              <a:t>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pic>
        <p:nvPicPr>
          <p:cNvPr id="11" name="Picture 10"/>
          <p:cNvPicPr/>
          <p:nvPr/>
        </p:nvPicPr>
        <p:blipFill>
          <a:blip r:embed="rId3" cstate="print">
            <a:extLst>
              <a:ext uri="{28A0092B-C50C-407E-A947-70E740481C1C}">
                <a14:useLocalDpi xmlns:a14="http://schemas.microsoft.com/office/drawing/2010/main" val="0"/>
              </a:ext>
            </a:extLst>
          </a:blip>
          <a:stretch>
            <a:fillRect/>
          </a:stretch>
        </p:blipFill>
        <p:spPr>
          <a:xfrm>
            <a:off x="1331640" y="2708920"/>
            <a:ext cx="4806161" cy="2952328"/>
          </a:xfrm>
          <a:prstGeom prst="rect">
            <a:avLst/>
          </a:prstGeom>
        </p:spPr>
      </p:pic>
    </p:spTree>
    <p:extLst>
      <p:ext uri="{BB962C8B-B14F-4D97-AF65-F5344CB8AC3E}">
        <p14:creationId xmlns:p14="http://schemas.microsoft.com/office/powerpoint/2010/main" val="1171538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08112" y="404664"/>
            <a:ext cx="7543800" cy="1584176"/>
          </a:xfrm>
        </p:spPr>
        <p:txBody>
          <a:bodyPr>
            <a:normAutofit fontScale="90000"/>
          </a:bodyPr>
          <a:lstStyle/>
          <a:p>
            <a:pPr algn="ctr"/>
            <a:r>
              <a:rPr lang="en-GB" dirty="0" smtClean="0">
                <a:latin typeface="Comic Sans MS" pitchFamily="66" charset="0"/>
              </a:rPr>
              <a:t>What does Dad have for breakfast?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11" name="Picture 10"/>
          <p:cNvPicPr/>
          <p:nvPr/>
        </p:nvPicPr>
        <p:blipFill rotWithShape="1">
          <a:blip r:embed="rId3" cstate="print">
            <a:extLst>
              <a:ext uri="{28A0092B-C50C-407E-A947-70E740481C1C}">
                <a14:useLocalDpi xmlns:a14="http://schemas.microsoft.com/office/drawing/2010/main" val="0"/>
              </a:ext>
            </a:extLst>
          </a:blip>
          <a:srcRect l="45523" t="2059" r="37126" b="62647"/>
          <a:stretch/>
        </p:blipFill>
        <p:spPr bwMode="auto">
          <a:xfrm>
            <a:off x="2123728" y="2276872"/>
            <a:ext cx="3148935" cy="352839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237406"/>
            <a:ext cx="7543800" cy="1584176"/>
          </a:xfrm>
        </p:spPr>
        <p:txBody>
          <a:bodyPr>
            <a:normAutofit fontScale="90000"/>
          </a:bodyPr>
          <a:lstStyle/>
          <a:p>
            <a:pPr algn="ctr"/>
            <a:r>
              <a:rPr lang="en-GB" dirty="0" smtClean="0">
                <a:latin typeface="Comic Sans MS" pitchFamily="66" charset="0"/>
              </a:rPr>
              <a:t>He has a slice of toast.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a:t>2</a:t>
            </a:r>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2483768" y="3429000"/>
            <a:ext cx="3339326" cy="2376264"/>
          </a:xfrm>
          <a:prstGeom prst="rect">
            <a:avLst/>
          </a:prstGeom>
        </p:spPr>
      </p:pic>
    </p:spTree>
    <p:extLst>
      <p:ext uri="{BB962C8B-B14F-4D97-AF65-F5344CB8AC3E}">
        <p14:creationId xmlns:p14="http://schemas.microsoft.com/office/powerpoint/2010/main" val="53515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89090" y="868539"/>
            <a:ext cx="7543800" cy="1584176"/>
          </a:xfrm>
        </p:spPr>
        <p:txBody>
          <a:bodyPr>
            <a:normAutofit fontScale="90000"/>
          </a:bodyPr>
          <a:lstStyle/>
          <a:p>
            <a:pPr algn="ctr"/>
            <a:r>
              <a:rPr lang="en-GB" dirty="0" smtClean="0">
                <a:latin typeface="Comic Sans MS" pitchFamily="66" charset="0"/>
              </a:rPr>
              <a:t>What does Mum have for lunch?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3</a:t>
            </a:r>
            <a:endParaRPr lang="en-GB" sz="4000" dirty="0"/>
          </a:p>
        </p:txBody>
      </p:sp>
      <p:pic>
        <p:nvPicPr>
          <p:cNvPr id="10" name="Picture 9"/>
          <p:cNvPicPr/>
          <p:nvPr/>
        </p:nvPicPr>
        <p:blipFill rotWithShape="1">
          <a:blip r:embed="rId3" cstate="print">
            <a:extLst>
              <a:ext uri="{28A0092B-C50C-407E-A947-70E740481C1C}">
                <a14:useLocalDpi xmlns:a14="http://schemas.microsoft.com/office/drawing/2010/main" val="0"/>
              </a:ext>
            </a:extLst>
          </a:blip>
          <a:srcRect l="24813" t="7059" r="57276" b="64411"/>
          <a:stretch/>
        </p:blipFill>
        <p:spPr bwMode="auto">
          <a:xfrm>
            <a:off x="3131840" y="2708920"/>
            <a:ext cx="2260772" cy="25922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768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764704"/>
            <a:ext cx="7543800" cy="1584176"/>
          </a:xfrm>
        </p:spPr>
        <p:txBody>
          <a:bodyPr>
            <a:normAutofit fontScale="90000"/>
          </a:bodyPr>
          <a:lstStyle/>
          <a:p>
            <a:pPr algn="ctr"/>
            <a:r>
              <a:rPr lang="en-GB" dirty="0" smtClean="0">
                <a:latin typeface="Comic Sans MS" pitchFamily="66" charset="0"/>
              </a:rPr>
              <a:t>She has a sandwich.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2339752" y="3037025"/>
            <a:ext cx="3384788" cy="2480207"/>
          </a:xfrm>
          <a:prstGeom prst="rect">
            <a:avLst/>
          </a:prstGeom>
        </p:spPr>
      </p:pic>
    </p:spTree>
    <p:extLst>
      <p:ext uri="{BB962C8B-B14F-4D97-AF65-F5344CB8AC3E}">
        <p14:creationId xmlns:p14="http://schemas.microsoft.com/office/powerpoint/2010/main" val="327560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25593" y="980728"/>
            <a:ext cx="7543800" cy="1584176"/>
          </a:xfrm>
        </p:spPr>
        <p:txBody>
          <a:bodyPr>
            <a:noAutofit/>
          </a:bodyPr>
          <a:lstStyle/>
          <a:p>
            <a:pPr algn="ctr"/>
            <a:r>
              <a:rPr lang="en-GB" sz="5400" dirty="0" smtClean="0">
                <a:latin typeface="Comic Sans MS" pitchFamily="66" charset="0"/>
              </a:rPr>
              <a:t>What does their daughter have for a snack? </a:t>
            </a:r>
            <a:endParaRPr lang="en-GB" sz="5400"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5</a:t>
            </a:r>
            <a:endParaRPr lang="en-GB" sz="4000" dirty="0"/>
          </a:p>
        </p:txBody>
      </p:sp>
      <p:pic>
        <p:nvPicPr>
          <p:cNvPr id="10" name="Picture 9"/>
          <p:cNvPicPr/>
          <p:nvPr/>
        </p:nvPicPr>
        <p:blipFill rotWithShape="1">
          <a:blip r:embed="rId3" cstate="print">
            <a:extLst>
              <a:ext uri="{28A0092B-C50C-407E-A947-70E740481C1C}">
                <a14:useLocalDpi xmlns:a14="http://schemas.microsoft.com/office/drawing/2010/main" val="0"/>
              </a:ext>
            </a:extLst>
          </a:blip>
          <a:srcRect l="58769" t="14117" r="23321" b="57941"/>
          <a:stretch/>
        </p:blipFill>
        <p:spPr bwMode="auto">
          <a:xfrm>
            <a:off x="2339752" y="3284984"/>
            <a:ext cx="2820799" cy="246187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6053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6328" y="1052736"/>
            <a:ext cx="7543800" cy="1584176"/>
          </a:xfrm>
        </p:spPr>
        <p:txBody>
          <a:bodyPr>
            <a:normAutofit fontScale="90000"/>
          </a:bodyPr>
          <a:lstStyle/>
          <a:p>
            <a:pPr algn="ctr"/>
            <a:r>
              <a:rPr lang="en-GB" dirty="0" smtClean="0">
                <a:latin typeface="Comic Sans MS" pitchFamily="66" charset="0"/>
              </a:rPr>
              <a:t>She has a bar of chocolate.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6</a:t>
            </a:r>
            <a:endParaRPr lang="en-GB" sz="4000" dirty="0"/>
          </a:p>
        </p:txBody>
      </p:sp>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1907704" y="3161244"/>
            <a:ext cx="4029819" cy="2500004"/>
          </a:xfrm>
          <a:prstGeom prst="rect">
            <a:avLst/>
          </a:prstGeom>
        </p:spPr>
      </p:pic>
    </p:spTree>
    <p:extLst>
      <p:ext uri="{BB962C8B-B14F-4D97-AF65-F5344CB8AC3E}">
        <p14:creationId xmlns:p14="http://schemas.microsoft.com/office/powerpoint/2010/main" val="2227417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9939" y="839330"/>
            <a:ext cx="7543800" cy="1584176"/>
          </a:xfrm>
        </p:spPr>
        <p:txBody>
          <a:bodyPr>
            <a:normAutofit fontScale="90000"/>
          </a:bodyPr>
          <a:lstStyle/>
          <a:p>
            <a:pPr algn="ctr"/>
            <a:r>
              <a:rPr lang="en-GB" dirty="0" smtClean="0">
                <a:latin typeface="Comic Sans MS" pitchFamily="66" charset="0"/>
              </a:rPr>
              <a:t>What does Granddad have to drink?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10" name="Picture 9"/>
          <p:cNvPicPr/>
          <p:nvPr/>
        </p:nvPicPr>
        <p:blipFill rotWithShape="1">
          <a:blip r:embed="rId3" cstate="print">
            <a:extLst>
              <a:ext uri="{28A0092B-C50C-407E-A947-70E740481C1C}">
                <a14:useLocalDpi xmlns:a14="http://schemas.microsoft.com/office/drawing/2010/main" val="0"/>
              </a:ext>
            </a:extLst>
          </a:blip>
          <a:srcRect l="5784" t="22352" r="74440" b="47059"/>
          <a:stretch/>
        </p:blipFill>
        <p:spPr bwMode="auto">
          <a:xfrm>
            <a:off x="2699792" y="2996952"/>
            <a:ext cx="3070706" cy="288032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78956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499901"/>
            <a:ext cx="7543800" cy="1584176"/>
          </a:xfrm>
        </p:spPr>
        <p:txBody>
          <a:bodyPr>
            <a:normAutofit fontScale="90000"/>
          </a:bodyPr>
          <a:lstStyle/>
          <a:p>
            <a:pPr algn="ctr"/>
            <a:r>
              <a:rPr lang="en-GB" dirty="0" smtClean="0">
                <a:latin typeface="Comic Sans MS" pitchFamily="66" charset="0"/>
              </a:rPr>
              <a:t>He has a glass of juice.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11" name="Picture 10"/>
          <p:cNvPicPr/>
          <p:nvPr/>
        </p:nvPicPr>
        <p:blipFill>
          <a:blip r:embed="rId3">
            <a:extLst>
              <a:ext uri="{28A0092B-C50C-407E-A947-70E740481C1C}">
                <a14:useLocalDpi xmlns:a14="http://schemas.microsoft.com/office/drawing/2010/main" val="0"/>
              </a:ext>
            </a:extLst>
          </a:blip>
          <a:stretch>
            <a:fillRect/>
          </a:stretch>
        </p:blipFill>
        <p:spPr>
          <a:xfrm>
            <a:off x="1979712" y="2420888"/>
            <a:ext cx="3751312" cy="3262625"/>
          </a:xfrm>
          <a:prstGeom prst="rect">
            <a:avLst/>
          </a:prstGeom>
        </p:spPr>
      </p:pic>
    </p:spTree>
    <p:extLst>
      <p:ext uri="{BB962C8B-B14F-4D97-AF65-F5344CB8AC3E}">
        <p14:creationId xmlns:p14="http://schemas.microsoft.com/office/powerpoint/2010/main" val="2039234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1247</TotalTime>
  <Words>178</Words>
  <Application>Microsoft Office PowerPoint</Application>
  <PresentationFormat>On-screen Show (4:3)</PresentationFormat>
  <Paragraphs>42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17  </vt:lpstr>
      <vt:lpstr>What does Dad have for breakfast? </vt:lpstr>
      <vt:lpstr>He has a slice of toast.</vt:lpstr>
      <vt:lpstr>What does Mum have for lunch? </vt:lpstr>
      <vt:lpstr>She has a sandwich. </vt:lpstr>
      <vt:lpstr>What does their daughter have for a snack? </vt:lpstr>
      <vt:lpstr>She has a bar of chocolate. </vt:lpstr>
      <vt:lpstr>What does Granddad have to drink? </vt:lpstr>
      <vt:lpstr>He has a glass of juice. </vt:lpstr>
      <vt:lpstr>What does their son have for lunch?</vt:lpstr>
      <vt:lpstr>He has a tomato salad.  </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105</cp:revision>
  <dcterms:created xsi:type="dcterms:W3CDTF">2013-07-18T10:55:53Z</dcterms:created>
  <dcterms:modified xsi:type="dcterms:W3CDTF">2014-02-28T15:14:42Z</dcterms:modified>
</cp:coreProperties>
</file>