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2" r:id="rId4"/>
    <p:sldId id="303" r:id="rId5"/>
    <p:sldId id="314" r:id="rId6"/>
    <p:sldId id="304" r:id="rId7"/>
    <p:sldId id="306" r:id="rId8"/>
    <p:sldId id="307" r:id="rId9"/>
    <p:sldId id="305" r:id="rId10"/>
    <p:sldId id="315" r:id="rId11"/>
    <p:sldId id="321" r:id="rId12"/>
    <p:sldId id="308" r:id="rId13"/>
    <p:sldId id="311" r:id="rId14"/>
    <p:sldId id="316" r:id="rId15"/>
    <p:sldId id="317" r:id="rId16"/>
    <p:sldId id="312" r:id="rId17"/>
    <p:sldId id="313" r:id="rId18"/>
    <p:sldId id="318" r:id="rId19"/>
    <p:sldId id="319" r:id="rId20"/>
    <p:sldId id="320" r:id="rId21"/>
    <p:sldId id="268" r:id="rId22"/>
  </p:sldIdLst>
  <p:sldSz cx="9144000" cy="6858000" type="screen4x3"/>
  <p:notesSz cx="6797675" cy="9926638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2" autoAdjust="0"/>
    <p:restoredTop sz="82857" autoAdjust="0"/>
  </p:normalViewPr>
  <p:slideViewPr>
    <p:cSldViewPr>
      <p:cViewPr varScale="1">
        <p:scale>
          <a:sx n="90" d="100"/>
          <a:sy n="9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B8AFE-402C-4B25-8170-8771C0CF3270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406F-403A-41F6-8E39-5F4643FE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3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C4E0-2DEC-4039-B9E8-395A2D7CF548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7F5D2-CA54-4FE8-86FB-368CAD918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1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Adapted</a:t>
            </a:r>
            <a:r>
              <a:rPr lang="en-GB" baseline="0" dirty="0" smtClean="0"/>
              <a:t> from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7F5D2-CA54-4FE8-86FB-368CAD918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0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Created by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Created by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18E15F-865C-4C39-9372-64FCC8C491BA}" type="datetimeFigureOut">
              <a:rPr lang="en-GB" smtClean="0"/>
              <a:t>18/02/2014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Week 16</a:t>
            </a:r>
            <a:br>
              <a:rPr lang="en-GB" dirty="0" smtClean="0"/>
            </a:br>
            <a:r>
              <a:rPr lang="en-GB" dirty="0" smtClean="0"/>
              <a:t>Dining Out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" action="ppaction://hlinkshowjump?jump=endshow" highlightClick="1"/>
          </p:cNvPr>
          <p:cNvSpPr/>
          <p:nvPr/>
        </p:nvSpPr>
        <p:spPr>
          <a:xfrm>
            <a:off x="323528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5516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4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4968552" cy="3816424"/>
          </a:xfrm>
        </p:spPr>
      </p:pic>
      <p:sp>
        <p:nvSpPr>
          <p:cNvPr id="5" name="TextBox 4"/>
          <p:cNvSpPr txBox="1"/>
          <p:nvPr/>
        </p:nvSpPr>
        <p:spPr>
          <a:xfrm>
            <a:off x="323528" y="400506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Starter </a:t>
            </a: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		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smtClean="0">
                <a:latin typeface="Comic Sans MS" pitchFamily="66" charset="0"/>
              </a:rPr>
              <a:t>                      salad 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5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4752528" cy="2851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20825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Main course 	</a:t>
            </a:r>
          </a:p>
          <a:p>
            <a:r>
              <a:rPr lang="en-GB" sz="2800" b="1" dirty="0">
                <a:latin typeface="Comic Sans MS" pitchFamily="66" charset="0"/>
              </a:rPr>
              <a:t>	</a:t>
            </a:r>
            <a:r>
              <a:rPr lang="en-GB" sz="2800" b="1" dirty="0" smtClean="0">
                <a:latin typeface="Comic Sans MS" pitchFamily="66" charset="0"/>
              </a:rPr>
              <a:t>			    fish and chips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354145" cy="3231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20825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Main course </a:t>
            </a:r>
          </a:p>
          <a:p>
            <a:r>
              <a:rPr lang="en-GB" sz="2800" b="1" dirty="0">
                <a:latin typeface="Comic Sans MS" pitchFamily="66" charset="0"/>
              </a:rPr>
              <a:t>	</a:t>
            </a:r>
            <a:r>
              <a:rPr lang="en-GB" sz="2800" b="1" dirty="0" smtClean="0">
                <a:latin typeface="Comic Sans MS" pitchFamily="66" charset="0"/>
              </a:rPr>
              <a:t>		       curry and rice 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57225"/>
            <a:ext cx="4408903" cy="35638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2967335"/>
            <a:ext cx="6606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sz="2400" b="1" dirty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                         main course</a:t>
            </a:r>
          </a:p>
          <a:p>
            <a:r>
              <a:rPr lang="en-GB" sz="2800" b="1" dirty="0">
                <a:latin typeface="Comic Sans MS" pitchFamily="66" charset="0"/>
              </a:rPr>
              <a:t> </a:t>
            </a:r>
            <a:r>
              <a:rPr lang="en-GB" sz="2800" b="1" dirty="0" smtClean="0">
                <a:latin typeface="Comic Sans MS" pitchFamily="66" charset="0"/>
              </a:rPr>
              <a:t>                                            </a:t>
            </a:r>
          </a:p>
          <a:p>
            <a:r>
              <a:rPr lang="en-GB" sz="2800" b="1" dirty="0" smtClean="0">
                <a:latin typeface="Comic Sans MS" pitchFamily="66" charset="0"/>
              </a:rPr>
              <a:t>pizza 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0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67807"/>
            <a:ext cx="5432251" cy="3441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5157192"/>
            <a:ext cx="595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Main course </a:t>
            </a:r>
          </a:p>
          <a:p>
            <a:r>
              <a:rPr lang="en-GB" sz="2400" b="1" dirty="0">
                <a:latin typeface="Comic Sans MS" pitchFamily="66" charset="0"/>
              </a:rPr>
              <a:t>			       </a:t>
            </a:r>
            <a:r>
              <a:rPr lang="en-GB" sz="2400" b="1" dirty="0" smtClean="0">
                <a:latin typeface="Comic Sans MS" pitchFamily="66" charset="0"/>
              </a:rPr>
              <a:t>hamburger </a:t>
            </a:r>
            <a:endParaRPr lang="en-GB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0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2489428" cy="4653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20825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Drink 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		a glass of wine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r="32255"/>
          <a:stretch/>
        </p:blipFill>
        <p:spPr>
          <a:xfrm>
            <a:off x="1469938" y="593192"/>
            <a:ext cx="2520280" cy="3907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2082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960" y="436065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Drink 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			         pint of beer 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4608512" cy="4137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967335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               Drink </a:t>
            </a:r>
          </a:p>
          <a:p>
            <a:endParaRPr lang="en-GB" sz="2800" b="1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 glass of orange juice </a:t>
            </a:r>
          </a:p>
        </p:txBody>
      </p:sp>
    </p:spTree>
    <p:extLst>
      <p:ext uri="{BB962C8B-B14F-4D97-AF65-F5344CB8AC3E}">
        <p14:creationId xmlns:p14="http://schemas.microsoft.com/office/powerpoint/2010/main" val="801121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2520280" cy="3356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967335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                              Drink 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           glass of water 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7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967335"/>
            <a:ext cx="6390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                            Drink 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Cup of tea 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098154" cy="32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5818" y="5322524"/>
            <a:ext cx="1152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r>
              <a:rPr lang="en-GB" sz="2000" dirty="0" smtClean="0">
                <a:latin typeface="Comic Sans MS" pitchFamily="66" charset="0"/>
              </a:rPr>
              <a:t>chair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71882" y="6295641"/>
            <a:ext cx="200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k</a:t>
            </a:r>
            <a:r>
              <a:rPr lang="en-GB" sz="2000" dirty="0" smtClean="0">
                <a:latin typeface="Comic Sans MS" pitchFamily="66" charset="0"/>
              </a:rPr>
              <a:t>nife and fork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5856" y="5661078"/>
            <a:ext cx="95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table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9992" y="630381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Plate	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6841" y="55995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t</a:t>
            </a:r>
            <a:r>
              <a:rPr lang="en-GB" sz="2000" dirty="0" smtClean="0">
                <a:latin typeface="Comic Sans MS" pitchFamily="66" charset="0"/>
              </a:rPr>
              <a:t>able cloth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555776" y="1196752"/>
            <a:ext cx="5316251" cy="2088232"/>
            <a:chOff x="2555776" y="1196752"/>
            <a:chExt cx="5316251" cy="2088232"/>
          </a:xfrm>
        </p:grpSpPr>
        <p:sp>
          <p:nvSpPr>
            <p:cNvPr id="2" name="Rectangle 1"/>
            <p:cNvSpPr/>
            <p:nvPr/>
          </p:nvSpPr>
          <p:spPr>
            <a:xfrm>
              <a:off x="5695271" y="1700808"/>
              <a:ext cx="217675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55776" y="1196752"/>
              <a:ext cx="313949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4" y="815484"/>
            <a:ext cx="6853766" cy="45544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7684" y="56246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l</a:t>
            </a:r>
            <a:r>
              <a:rPr lang="en-GB" sz="2000" dirty="0" smtClean="0">
                <a:latin typeface="Comic Sans MS" pitchFamily="66" charset="0"/>
              </a:rPr>
              <a:t>ights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5745133"/>
            <a:ext cx="1512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2F2B20"/>
                </a:solidFill>
                <a:latin typeface="Comic Sans MS" pitchFamily="66" charset="0"/>
              </a:rPr>
              <a:t>Flowers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7704" y="5813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      Glasses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5438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start again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(if needed)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5940152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7668344" y="6309320"/>
            <a:ext cx="64807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Return 2">
            <a:hlinkClick r:id="" action="ppaction://hlinkshowjump?jump=endshow" highlightClick="1"/>
          </p:cNvPr>
          <p:cNvSpPr/>
          <p:nvPr/>
        </p:nvSpPr>
        <p:spPr>
          <a:xfrm>
            <a:off x="6876256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68244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4348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slide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4" name="AutoShape 8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6" name="AutoShape 10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8" name="AutoShape 12" descr="data:image/jpeg;base64,/9j/4AAQSkZJRgABAQAAAQABAAD/2wCEAAkGBhQSERUUExQVFRUVFxoYFxcYFxwbHBwZGhoZGhgVFBgcHCYeFxwlGhgWHy8gJCcpLCwsGB4xNTAqNSYrLCkBCQoKDgwOGg8PGiwkHCIqKSksKSkyKSkpLCosLCksKSkqKSwsKSkpKSksLCkpKSkpLCwsKSkpLCksKSwpKSkpKf/AABEIAOEA4QMBIgACEQEDEQH/xAAbAAACAgMBAAAAAAAAAAAAAAAABgQFAgMHAf/EAFIQAAEDAQUDBQgOBwYFBQAAAAECAxEABAUSITEGQVETImFxgQcycpGhsbLBFCMkM0JSU2JzgpLC0eEVFhc00tPwJVRjk5SiQ2SDs/E1pMPi8v/EABkBAQADAQEAAAAAAAAAAAAAAAABAgMEBf/EACkRAAICAQMEAQQCAwAAAAAAAAABAhEDEiExBBMiQVEyYXGhFIHB0eH/2gAMAwEAAhEDEQA/AO414a9rw0AmXj3R0tOOI5FSsCimQsCYMTEZVHHdXb3sOdik0qX2zitb4mJcczHWT6qqTd4+MrxJq1Iizoqe6qxvaeH2D96sLT3V2QOYy4o8CUp9ZrnarCPjK+ymsDZfnL8SabCzrF2bbhxAUphaJ056VZcctKsE7SpPwFeMVzOz3l7HaQVuEhXejAVnXDkAMs6nIvtQ05T/AE6/wqGhY8DbBv4jn2ev8DUC8u6VZrOttDiXQp1WFACJzlKc+Gak50rnaFQMSuRu9jq8dQLxv9lak8slKlIzQV2RaiM5GEgGM4PZUULOmnaVsf8A6FejaJJ0ST1EGuc/rDO7/wBqoHScx1Hy1sbv9Uc2emLORnvy7fLU0LOhjaBPxFeMVgvaRI+ArxiufL2nUnMlYEwT7HMCTHOg5ZxU/aE2izISorbViVhEJ6Cd4pQsb/1oT8mrxivHNq0jVCvGKTLlL9oSpQWhOHDOJOuIboB4VYqup7e619g/hUULL/8AW5PyavGK1vbbNp1QR9YcJqi/RDvyrf2FfhWt27HACS4ggcG1E9giTU0LJ1m7q1mcecZSlzG1OORCciE5K35qFWDW3CFaIJj5w/ClGzXMgOlSMAcc75Ys6gTv56ikbxvqz/Q6/lkfYP4VFCy//XFPyR+0PwqHeG3hQklLBVAJzcAGXZVcm6FfKp+wfwqHemz61tqwugmDIzTkRBjKCeupoWWFl7qaD74wpIj4KgrhxjKt57qLO5p3/b+NJ6diX+B+2itg2Me4f70fhU0LGg91Nv5Bf2k1lZ+6UFqhLBHWsfhSx+pT3A/bR+FFmuYsuQonENRIIzBORGtNiTqV1W7lmkuRhxTlMxBI1qbVTsuPcyPrekatqqAooooArw17XhoDkF5p92PfSOferKz3Q0psOLKxIM+2FI1jQaVsvZMWp76Rf3qnXZZcTCZiDOR8I1dFWVf6JYVOFSlRrDy/Ua51fdvUi8A0h1YRyqU4cZI78CDOZyrri7BHehI6sq5PtBs+4byLnMw8slWucBQ3RrUSpExjY6WxsFNnngT4l/nVVtNtg9ZrQhpttKgUhZKkklUzzRGmmuecVcvXS6+lkNRzUZySNVqyBAPxalouW1AgktwnTMyOnFGRgaVR5IrZssscmrRptdrs7alBbqQ6pSQlGLnAEEkkdBAA69K8dtbDSVFbqEFcBGJUSZEkD4QGk7pFLts7m1qcbUIs/KqdUvluUVJkzEYPXlWTfc0tJ5XljZ3VKTCFKcVzIGo5nEz/AOaz78Tf+M7Sv1ZbPWplCFOKdSlMDnKOpMZJzzMeSiyWpBSkoViSvLI9YjoOlVF3dzC0oWgvOsOoQCAhSlxnllzddKn3TsC+zPuhhIKioJGIgA7s4nrqyzRsr2Hpu9/gkvRgw8VJ8q0/120390T3lv6Q+hSpatm3G08oX0LwEKwiQTBBgZ68Kbu6En2psfPV5E1eM1LgxlFx5ImwbAW26DpibPiSqmsXengKWthOa271o9FVXNvt4CCVKKAnnFSTBAEkzkd1SVJpulB+CPFVbb7MA6httCZMEkgafFE6GBM0jv8AdPZOIJVbVDRJDiBM74OaRWH68tKS3KLViMgEuJWSJ3qVECs+7D5NlhyPhD7dDKV4kuITiR8IAQcyCI6CI3TUp67UbgkUjN36OSLjSnpJCMOPASsEggwDoIiONVlq2itCXUe2QmQMK31qknTFhiO0RVJdRji6s0h0mWatI6L7AT0VTKtskiMuFVdw3+p0ELUsK3YHsQPHpHVUtmxOKnDhjpB/CK2xzjNXEwyY5Y3UiYHQNQftGtzBCiAAc+mqq1XG8szzRu1P4VMultbakhZgDUiT5BnWlGRf+wkJKBEyRrJ/KqG+0e61dSfRNM7d4NKKRJJ3Skil690+7SPmj0TVSwzbOiLOnrV6Rq0qvuNMMp61eerCqlgooooArw17XhoDll8p90O/SL+9Uu6ke0o6j6RrXfqPbXD/AIivvVLudkmzo6j6Rq6Ks1vJriO0Sv7XI/5hI/3iu7PWQxXGdorhd/ShcCeby4VOIaBeZ1pJiI0X4kqFmAJEIJgGPhHXjkYpjfkCSSUFkEAATBgDqGPDzuoZ6VS227nXSyGk4sLXOzAiVrg59VWljstoASFWeSAUklwQc4nDPDKONUlOK5LKEnwij23tq27MuFYeU5JIMCUtlRlYGoAIInfjE0i2FKG7XhD3LITCsYnXKUjjlIgb4pgvfueWx/lXVtqU+p0lI5RGDkydBKsgNAOqo1j7llphzlmjIR7XgWiMfBXO4/1urJ5I82dSwy+na37/AMF/7MSUlZVIngBGQEKHwTEc3oNb7NaQsJKiSSswYGuhJ4mcBjSI3E0vWbud21am02lCi0AcQQ6iZzg99zjEZ1aXPsdbmkFJQMIUcEuJKggzpzoGpMDjV+9H5MuzPTZdIPtRkgkrHDIhxMnpMzTnt8n2tHhK9GklrZ19tMkZAhSsxoCDx6KeNulgIbn4y/MKtGUZcGUoyjyQNm2iW3QCRz08OCuNSnbmxghRUQoEEGIIOoOVYbLWtIadVE85OXEwo1sZ2pJElkjnlISQQchM+XSqZMsILyLY8csjqJWHubWUzzDmAN27s16ayR3OLOABCyEzGI4okzlIq9td6WgLSENApg4tMoiDJ4ycuiot4bUKQM4b0zKJ8IjPPd5aw72F7m8cWW0k/wBmtrZhCGw0kQgEmMCNTqZwzNQXthWCZLefxgkA5DLMCmKxXyl9Aw6qGokDsO7jSQvbWze2pUh8LbmPbVqxQYUrEFCAPLNdD0bNmUVkbektbHsayyZbBQrTEEpnxkVZXbdqkOTyrhHxSEx5EzUbZm+mX2+UZDmEgCHCokHWDiUZMbxlVyzaAoyI1/rKrRqtjOV35cm5SfPURY1ra4/2Z1CtVrwpURrBjr0HnqZSpNkJW0iVZlgOpTvkaaVDt4m3nwR6Fa7qtxW+MUTKY8tb7UP7R+qPQNZ4pqcVJGmXG8cnFjPdQhsdZ89TajWAcztPnqTVygUUUUAV4a9rEqoDnm0TXOWf8Q/eqRcZHsdvqO75xrLaduAfpD5lVquZXudvqPpGrIqyW6sR+X51yDaO2N/pIpnncrHeq1xjfMV1p7SuHbRu/wBrx/zA/wC5RhHT7tfQkBLpblZhvEHZjcJbUBrOtXqrrn4LcHLV/sHvlJ9ufSlVmkxABHXiV6hUK978tj9qSLFaQEpzQ0U4Qogc7EVCFSJqsnGP1MlX6Hb9EpMgBGUTzn9+n/Fz0qBanGWlFKkmRvS1aljsUhZHlrRa78ZQ6W23AFKXzjhOEK3oSvwt/ZXl5340xibDkLWRiwoJCQDIBIOWe7gKprh8oeX3LRixIUCQEc3XEHwRocwXOkVsYsCTOENZTOTu7XVyqS1Xq0y2fbAOV+KJJTkrdonPt8dYovRCWsaXBhUmCYMnFKMBGpynLdFTrh8onyb9l1LeHF7VEgTybhzKgkZcp8YijbpLgba5QycatBG4bsR89L9ltaC0AlQJLjYOUGeVRkQeiKa+6MOY14a/MKsqe6Id+yt2YSssOYInlEaz8RWnTUm03O8syFhJ3iZB4GMORHEeWpGwjQLTs/HT6Jq6tluaZErVA6ifFUTjGS8lsTG72KpLdpAHOQSBkSD5fFUG+tnHLVGNSRAjmkjrzgxI4VnadsCXGuTZVyajqYOMTnmO9hNW913+lwgLRhKlEJw87IE9/wANPLXFF9O5aUt/7OmePNCNtkFu7nkgBOEAAAAKO76tLbnc5JKylYSFTlMwCZIHN0n110Z8jdGhqsetMax4jXXk0cSMsU8kN4MoLq2eXZm8CFAySSSo56AAADIACofIOEkLeMYiUpStCgPGZnoIypsZtAJExHbwyqu2kZbDKiA3iUQlKlIBkkyRmMzE08dG3AUpvJbe79srG7vWpQCnYE6qQrKBroJ36Got3pdDnOWFJBVh9sBmBkYk5zuPCpGzPNSQFBKioglORA3YfinM5irRFyIxgqJWBnhUR5VAAmqdtONx9l55HGVOtiNdzK1WtspSSArnECQBrJNWb4/tJPV/8aqt7Pa4wpShKRkIGg7Kq3x/aSfB+4qr4sfbjRnly9x2NNlHN7T5631Fs7wEJkYjJAnOJ1A1qVVygUUUUAVSbTrwpaI3OpMcYzjtiruqTabRj6dv0qAV9oryxtqOHDCsWvWI01z8lbLlCeQbk5wfOasdsG/af+p6l1T3Or2lHUfOauirJzzaY76uNX/dDX6TUvl04uXCsGUzj73vq668uuJbQD+1p38uP+5VZExdM6I/cCbQWSp1LeFAwpOqjiVpmNPXWbfc/KJJfE5EnARlMTJO85TplQ4jnWU8MJ/3mmK1rTjcKcyUkEawTIWUjeoDODl15VnPE53bLqaXooBsElJKlOkjCIkRBOhJ4GJA6DrWbuwqMQUt3vVc6RAJIkb8jhns66u3T36hGI4ZGZiTzsHGCBJOk5VrdcCcak4TmknWAJCubOicXNngMuNZfx1y39v6J7ifoorRsKgmA+EyqIifq9930EVm7sIkkBL2GSQBEyRIUIxZkGa1WG1JLpwrkAyAoEDCkZiTugzlnnVyy6AABBSSZUZ0gjM7hhOKdZA0qscMZLxlwWlkp04lS/sWGkpWl2cK24EQFHlUZDPr/oU1d0PvWvCX92q0qSWUhJkl5omePKojyVZd0HvWutf3K6Yw0KjKUtRC2adKGHCATLiRl4B4VOctWIQttRHUr8Kw2MaxNOfSD0at7YEoTKiYETAJOs6AE1cqUou9s54V+ByTgHZGVTbI4lscxpWepwKHkihzaezpiS5zjAhtUSNc4y3VPsFpbePNxaTzkKT4iRFUUIp7Is3JkB191ROCG8tVoWo9OEDLx16wlYMrUk5Zw2oZ8dIFXKrKKjqs/TUSxxlySpOPAvWttTbqlJSVIVhPNSowROLKNDlUa8Hi4hKUoIIUVEKSpORSoakQczupp9j9NUFutOF0haFogCMQkHfIKSRB6TXJ1k+zgej8G2GPeyVMrLAjA6lOEpHXOkZ/l0VITtPjcUkIPJhRGPq39RINRLTaApaCDPPE4c8swchnWnkCltKRxnXqyA89cvTZZZccLXDO6ePHBzb5pVuPF2u4gk8SKqr4tZbt4UBihMxx5sQI8Keyp1wphDY6vVWm1f8AqKer7hr2TyAu63KdtrSinBDahGeY5xxCQMpMU5Uta29n6JXncplqpYKKKKAKpNptGPp2/PV3VJtPox9O36QoCv2w94/6nqXS5drkNJ6vWautq3pbI/xPUuqa7mJaTkdN3WasirMnXK4vfbhN7Zzk+I/zK7PaGAAZkf11Vy68riS5by6hZOFwLIwHcudTFRJkxVjlbHsIZ6EA/wC81MN5lRVhOElIE5Z6yDO4gjpkVg3d6XFIKloThbSAFECSSrPM5xl46GLgUlWJVraUNYhI36Ti0rKeVLZGkMWpWzXbdoWVKDWNeORjVAw4hMCejxSajXttMyEKQOUJUecIkCBA5T40rxGJEAjWtjGyaAqTaGlJknCTxzA76IrWvY5BJJtTWFUZZHTfOLeJrkeWcm16NFjpcfspGL3QyDIUSsAjDroRiA0GUjqJq2s18Jwt8mpRSASQYnhpuMc3xVud2MbJSRampSCBMHLgecNK2I2SSEJSm1thQVJVAM65RijfU4pOD45JeP18fcysN5lXJpIiXUZdAcSZ6cqbe6Bo11r+5S6zdGEJBfQ4rlEFIAAPfpyAB4TTHt9o31r86K7YT1ownHSzTsrbeTZWcKlS4BzR82tl7XktxKg228kkZKAIIMzll2V5skoBlyfj6fVqYBaVp5vscE7yFKCc9CnLEYkTIgnfSTVUyI3ewqv3e66iHGHFKAMFRnnGAYlURAnTWpN1W967rI4txDzgbgpQpQMJBiEmSE98PFTPZHHsSQ6lkayUYtB0EdW/fVg5ZQ6haBkVJIB4EggHxwa58WCMLkm3+TfJnlPxdV9hOd7ofLOsNGzrQHc0LJCgVfBQAkTJ355VYPbWtsrQ06lxBUhSgpSRhATAgmencDE9IpV2CsClFGMKJZ5RZU42EqxnmSBuMyJ3gdFTu6C0kNMvKSFBp2CNxDiSnPd32E1EG2nP2tjTRB5FDhMsbt2qbtTqlNJdUlKkpkNwRnkvNUcdeFZOIRyighzeSAleLKZgpMga1WdzS7i3d6VmCXVqXMCcM4U9mR7DTUmxtrzWhKusDxzqKifSrLjq93uU7ixZW4rZbUL7l1KXKyUENFKiCmCZJESMh1xVTZViDIUFannYkQDkCJkZnq0pyVYUqawtrwon4OFQMaAkgzB/81U2DZXAoBThKM5IyOoOmYInpqcfTdtKK9B5lPU3yy5uFwwn6sdu7p0rXbv/AFBPUPQNW1iQyiAgGchJEnoqovL9/T1D0VV2HKTkH3cz9ErzuUzUrsH3az9ErzuU0VUsFFFFAFUO1k4GiNQ8gjpPwQeiYq+rU9Z0qjEAYIIkbxoaA5vflpWQrFkrHpHwswR1QVeKlp+0PaBaW0DQxKiO3Ia053rs7aVuKwtSCskEqSBBxZz0SN1bbu7m4nE85nrhbH31SfEBUkHPvYwJk43D8ZaiB2THkBrK8sbCQpxKkBXe83DOcZTzj1gCuz3ds8wxm22kK+Mecr7Rk15b7KhxSkuJStJSOaoBQ1VuNLFHJrqvp4JyWpI3AZgdGYqcb/fP/EV5P4avLx2WbbOJglojdqnsBzHYarF3raWzzlYx0RPlE+epIIn6dtHyivGPwo/Tlo+UX4/yqwsu1GMwVOJP1THWcGVXv6SUhKBgCysmFFcZDOeaIJy4UApfpy0fKr8f5V6L9tPyrnj/ACpocvBSCEnEZz74dPzaxXfJAOSh9YfhUENpCz+m7T8q54zQ5bXHEnlVqVHe4lcSJieNNBvBYEyrMR75pwUBhGdatsc0s9RntKKEkO5nsDBUdOV3CfgCrZm04hLZIOcynm79M9ZFUNmWlLCQpJOJ4gRrPJg0tqv+1ezlsJWpttKUlICApSsehGL4Os5VEkq3F0dNRa0IBnEVbyQPEM4ivRfjTbalrJASJ08gzzOmVK+zrzjrR5ZLi1oWpBUjmpVEEGJhJzgjiKsrbd7WCFtOqlQCQpRAKjoJBMHhlqRSvHxLRa1Jy4Ki4trEcuvlEBAeMpIzwmSoIPWTrxrLbO9GTZ1Wcoxl6JB0CQQrFkZBkCK122x2VvNWhJwp5xVAORgbvWDwqcLrszqC8FBQGSlEkYehXDqrlhjyRxuFqz0Z5enllWTQ9Px9/X/TRcO0QNmQ2htKeRSlGEEiEpEAjXI579atWrah1lxJ15NYUk7wUnQ7wR28aTbXb2WljA2vCZBWJkDWcJMkdVZovMEqQzjfWUDJKyQELiSAcswD0it8UtlGTtnD1DjqcoKkNWy1hQywENpCEhauaNJJzNW7VJSrwcC8J5ZiHMWRwhUhOoEyJGnSacbKUkc5xCTwJjtraTUeTnhLUTWRmOsVT3qfdyeoegqrS77QFwQZGKJ6jrVVfX76Pq+gaqXJtkPuxn6JfpLpqpUsP72z9Ev0nKa6gsFFFFAFFFFAeRXsUUUAVBe98V4KfOqp1QXvfFeCnzqoClvOku/XSlJI3Ru4qSPXNOl50lX86UpJGvN9NNWIKm53h7IWTpBzgxu6KbLtWChEZw475pFUlyvrtD6m1EAITlAzyiNT01b2JojEJJhxwAxwTHbQgmW1UlJ6M+AOf5VExAhQBEjLLPPI+seOvLUshQVhUpM5pIPDcofhUcLcUMPJ86RnBAAjTSOGe7SoozlC9y4tJBbInMAeqs9qkylnq+8ioSG1BJBxHLM4SBruJ1E8asdoxKWvBHpIqTRFItCeQQFQAXVTP0YpYvq+EsWhl1OFLjXwkJzWIzxkkSM8gdDMU22ywFbCMJUCHVRAnvmwM+HGqn9Dq9kMvraW9CSlaFJy70wdIyJ4VllUnHxNMem/IgWrbZADa+bqcRSnNZPfqWJgEmCRx0nSma6L1btLDK0cnKVpEyoKkKHNIiJ039NLtj2cKbQ08WFYUrUS3hJSAZIAyzAOh6qvbDdRTGBDrYW/yqkJTzUmREAjMDCOGpy3Vni7t+RfIsenx5KO9FlLqlEA4jkOnLXhrlxqC464kEd6lZSTnvEgT0gKNXV8Xc9KsDK1hSEq734UEYZkEaCqIXZbFEJNlUEJHTmTv10HVNFPdpp7F8spKEVFqqML6wpSMKiQnnEzkY1nrBHjrLZlS0KU7IEhKQB0SVDTjvrNd3WsERZ1xi3yMjw526tjd2ONd+laMZxxIkZCZHCeJmqdNivLqZx9RN9ssbUlx4OuY20kJiFTrIIIIz3VKtF+L5N5xstFKEJGE5qKgZWNQUgZHpE1Q2sShXRBO49s1MYIRZlCXJUIKAFQFZElcEIzBHfAzXqPFHJtJHHGcoIcNibw5VhCumD0GcwKL/PuwfV9E1F7n7ZDOYglw+qpG0ivdY+r6JrCSSdI7INuKbJ92H3Ux9Ev0l03Un3QfdLH0S/SXThVDQKKKKAKKKKAKKKKAKgu++K8FP3qnVBd98V4KfvUBS3nSPtH3ivq+mmni9N9I+0feK+r/wBxNWIZnsG3NtdHzFedNWhT7Y5ClCHXIgkb4kcKgdz39+d+jPpIrfbbZhcdymHXD5cgD11WRnO62LGyuTOJ1Yzy9sNZPuJA98c/zFVTIvH/AA0nwifUaFXuqMkNj6sjxk1yynnuoxVfk6cccbj5PcsDmCQpRiNVqIzWkZgnpq3v8c1vwR6SaXLDaVucriIyCNAB/wAVB3dAph2hOTfgjzprphqcfLkzklfieWO3Bpsc3GVKIAkAZBJJJNT2LzxAHkokDeD5QM6V74tim2W1ITiViXA6kp18p7KXLbbFKwEPKWpQBhM5E7oHegVZuty0IanyOO0W3KbKsI5AuHDiJCgAOAJwnt4ZVT/tXMZWRPY8f5Vam4ShIJzIjNJGYE55Z1VpsqOUzQADxBidPzrNZLDxOL8h4unbNt9oLwBKtFImYPQrDzgY1jfW1zaUDRqfH/DSy2nCBhOgEAIA0I05kbvL0Cti7Y5wV0f1FZvJP0jRY0Xir9Kowobk7iuD4sM0t3vdxtLqEFSgcWUuE5EZyuAqMt81pJxuJxDDBCpjPmkaK6yKn2FRNqb1jEPvH11vCUmrZjkhHg8t1xlqxBnFKi5jxKBXhBThUkrI1kyCYrIXaRZAElTkgHJDeemjmRBBzmabw1WluwICsQQmTrGQPhJGRrTVJb2YPHFqiq2KsC0IVIV75iz4GDrv7Mqx2nPuofV9E0zm0qiBhHYYpS2lcm0JJ15ungmqt2aRWlUWVxn3Sx9E56blOlJGz5m0Wf6Jz01071UuFFFFAFFFFAFFFFAFQXffFeCn71Tqgve+K6k/eoCkvSkraBolKo15p8S007XpSbfTOIETExPYoH1VYqa9lVLsz63lpSQtMCF8Sk583orC1WVLji1qISpSiQAFEgEyMwNRWWxiQbW8Fc4BGQMkDMDIHSrNuAVgZe2OaD51QyJS0lX7CccAxWhSwDoUOHq+D11KNhOAIxkITmEpacgHjBGvT5qp9qL5dacbS0pYKwrmpJz52WmtYXPbbS+MSny2kEpJK1FUgTETvzz6KzlNQVstjuYw2OzpbCwCsleHMoUkSFg6kRV5tIr3vqHpJpfsNvxhbfKF3ByZxEAH3xAExrn5qu9qDHJeCPSFXhJSVomUXF0zbdlkadaAcSlRxkpCjHwUzlv3VGcuJaXSptqz4TuVEiNII3dedQH1+1M/SK8zc1K9hBJKkSlW8g5nrrHNOK8ZEKTTtEs3c6YlmzyPnHKo1u2ZWuCOTQrgkwP66eiq5VrtWJSW3NADK0pVr1jh5xVX+0FbJWi0oC1JTKVISlMncFjRM8fJTHjxp3H/AGa65yV2NSboeATKkZD48T0kRXlpuV1WZLIj5/lIpR/XxKYK1YvjJbAKRIOhjOMt9YWjuktJMIbWqDvwjf0Sd1a6YlXlnHkZrJs4UrkrbIiO+TlOp141LbaSHEAYCrlQZTE96rIxl/4FcxT3SnAohNmWsKOgUonODAlGee6nbZi3l0tlSChRXJSdRzTkYq6M7t2x1A/rtralHNnfJrQT5vXW5LnNjpJoAilHapR5cQJ0PYE/mKbj+FJ+1nvyfq+Y/hQErZi1FVqZERhQ4k5zmSpUjogxXQaWdkLvQppt0jnp5RIPQVGRG/WmaqlgooooAooooAooooAqC774rqT96p1QXe/V1J+9QFLem+lG8abr030pXjrUkMhbIqi1PeD94Vpt9qUXS0grBW4oFQHepWoDEgzrlwrLZxUWh49HrreLKsuconkMlKwlSFlQzO9LgB8VUyKTXiyG4r6iM9sXypSTbHFlQKUzBy3gE9PlrcjuYp+G+5zsynIH60GOiri7+WIPPaEHc2s579XONTHEPb3Uf5av5lYOGV8yOiM8arSiuu/Z1NlxJQpSgUI13EPJ065Jqy2uVBa8H1ioloLic1LCgooSQEEGCsQQSswAYMVI2wVzmvA9db404xp8mU2m7Rrst18tZkHGE4XFag6EIk5cIFVttffSrCmHAnLMqT9YEHPqNXlyurSygpIALiwQRMykH1VcthREnD18mB5YqzjF8mbQkqadAKsPOIAiVYcjME6jfVHatk3VBTjgSSQcITiOc5AlSRlr2xXQ7XfjaFYeXaxSBhABzO4wMqp7/wBsDZhmUlR0RhSMt5mMqhaVwWjfCOfC53swWdBlwnpqysVxtqjlGXATrwnogTE1a3P3TvbMFpUAFSQtLaDhHxVgCSdMwKZ0bShYBbViSQOdhTpAz8utRrit2TOMm6aFtFxIbWOTbKFEahJJPWT5hV1dFhwKQZ53KnI6xhJmd/516naReQKkhZOScKDlnwG+DW+wvKWptalSeUUIAAGSVbgIrRNPdFS9w+rz1vSOZ2mo+LzVISeZ2mgPPypO2v8AfR9XzKpwVSftd76Pq+ugGzYo+5E+Ev0jV/S/sOfciPCX6RpgqpYKKKKAKKKKAKKKKAKgue+L6k/eqaahOjnq6k+ugKW899KV46023pSleOtWKlXdRh5w/wBairBm1pSkknQqnKd4/iFVlkVDi/63iq9+wPLtGJLaigHXKDlnvBEVSbpWQ0n9X6JVt2hKHkKZKl80ymVBM4lQViOdkTAyqNbrxtrpIU6pKeDcI7JEny1cXdc4UoKUlDIGRGIlR6YKyOOeWtY3sSQeTYIjSVpUSeJVPiyrinkyydR4KK62K3YtDoU+lalqQC0U4iTzuUzgk65bqdNse/a8D11TXIlWDnMlogN5qcCuUUXCSUpxGAAB4zVrtkvnteB667YNuO5dfcyavTkLElYGIh85daYpTeti3gStxawZMFZ3nhoOqrS8wo2NtIBjGszuBERP9caq0uZCUQYzJ04SDGZOeVcvUxm3twUnfogryTkIAOfQCN+89dUV8WpbjhK1rVjAAJIgRAjPUaeSrG+i8VcxUJIJWU5k7syBIgbumqVToVALqToIxT2Cd1MHTzW7Zv08ljlqZKsN3co82lIMmAJVnmYnp3nLgK6hY7nSllIIVkM1SJ0iUgHXKue7Nu8naUKU4iAfhqIGUwJI89Oi78W4IbUgIlWIJUJOUDCojIa9NUyRd0dfUdTjn9OyITFqkhZTzsRBz0GKRJiDGfSewUxXC5iDQ+es/wC1VLbawSUEQmAQAZgZ5GB21f3BIU1KSBKs415qvFv8VdWGDjHc4E7Gg/hW1CObM8cq0n8Kkp7wdZrYkxVv7PVSbtifbOxPrpyI17KTNtD7Z2J9dANuwv7mjwl+kaYaXdg/3JHhL9M0xVUsFFFFAFFFFAFFFFAFQne/V1J9dTCaXr22gQxacDmSFIScfAyoc7o6d1Aab0pRvHWm28VSJEEHQjzjjSneNSQUbRhaqcLkVZzZwHC3JxYgVCcydZpMJ56uuolqXzyM93wujwTUkHQBc93D4Nn+0Pxr39FXd8Vj7Q/GucurwqIlWRI74fw1gX/C+1/9akHVG3LIlISlTQSNAFjLflnVDtdbULWgoUlQCdQQfhGksK5pPOyj4Q3z83orxD8bj9v8qigdJ2ct7QswSt1tJxkkKUAdQRkah3hc1ndWpRtbScRJgKFICnjrmPrflWx2QqJV9roB4VIG87MWX++NfaHkNR/1KsWLEbW1PGUz2GKVsR+d9r8q2NoJCu/yE69IHCm4G1GzFiGfspsx0pP3azbuCxpJItiRi1gjd9Wk9IV877RrMNq+KrxmoobDom7LGDPstJMRmd2sZJzqfZLwZLjTTbiF4cR5pMxhIk5Ab6T7LdiVAElwEie+/KvbXcKUe2oU6FpE99II1IIjyzU0DpQUKkDvB1mk/Z++HywHVoU40FFJWnNaSmJKh8NPTrTNY7al1AKFBSeI3dChqD11AN5OvZSZtl74epPnp1j1Ul7ae+HqTQDXsF+5I8JfpmmOlzYH9yb8JfpmmOqlgooooAooooAooooDw0tXvsBZrU6XHi+pRjS0OJAA0CUpUABTNRQC7Ydi2WGi2yp0AmQFuLcAPRiJwg9FKl/XetpULETodx6jXTa02qyJcSUrSFJOoNTZBw5w85XXTtcPc+slps6HnUulawZwvupGRIEJSsAZCpNr7mSVLJQ8pKTnBTiIPQZGXXTbdd3JYaS2mcKRAnXiT46WBa/ZVYPiPf6l/wDmV7+yq7/k3f8AUv8A8ym+impkih+yq7/knP8AUP8A8yvf2V3f8k5/qH/5lN1FNTIpCj+yu7/kV/6h/wDmUDuVXd8gr/Pe/mU3UU1MUhS/ZXd393P+c9/Mo/ZXdv8Adh/mO/zKbaKWxQp/stu3+7D/ADHf46y/Zhd392T9tz+OmqilskVP2W3b/dEfaX/FXo7l92/3Rvxr/ipqopbBCuq5mrM2G2UYEDRIJIE8JJjqqtvLZVKlcowrkXeKe9V0LToav6KgCgm91NKCLUjkzucGbau34P8AWlL22i5WY+KjTprpb9mStJSpIUk6giRSnevc9SvJlzkxPeqGIdSTM9lTZFE7YH9yb8JfpmmOqzZ+6fYzCWsWLDJxRGpJ07as6gkKKKKAKKKKAKKKKAKKKKAKKKKA8ooooD2iiigCiiigCiiigCiiigCiiigCiiigCiiigCvDXtFAeV7RRQBRRRQH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2" name="AutoShape 26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4" name="AutoShape 28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89442"/>
            <a:ext cx="3130078" cy="470140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87624" y="4149080"/>
            <a:ext cx="35283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95536" y="3573016"/>
            <a:ext cx="296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Menu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3090842" cy="464247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419872" y="3380420"/>
            <a:ext cx="352839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04048" y="357301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omic Sans MS" pitchFamily="66" charset="0"/>
              </a:rPr>
              <a:t>o</a:t>
            </a:r>
            <a:r>
              <a:rPr lang="en-GB" sz="4800" b="1" dirty="0" smtClean="0">
                <a:latin typeface="Comic Sans MS" pitchFamily="66" charset="0"/>
              </a:rPr>
              <a:t>rder 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68" y="908720"/>
            <a:ext cx="6515244" cy="4345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541990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itchFamily="66" charset="0"/>
              </a:rPr>
              <a:t>Waiter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28" name="AutoShape 4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0" name="AutoShape 6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800100"/>
            <a:ext cx="12954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2" name="AutoShape 8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0" y="-1107504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4" name="AutoShape 10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6" name="AutoShape 12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8" name="AutoShape 14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40" name="AutoShape 16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800100"/>
            <a:ext cx="132397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0" name="AutoShape 26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2" name="AutoShape 28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4" name="AutoShape 30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8" name="AutoShape 34" descr="data:image/jpeg;base64,/9j/4AAQSkZJRgABAQAAAQABAAD/2wCEAAkGBhQSEBUUExIUFBUUFBUUFBQQFhQVFxQUFBQVFRQSFBUXHSYeFxkjGRUUHy8gIycpLCwsFR4xNTAqNSYrLCkBCQoKDgwOGg8PGikkHSQsKSwpLCwsLCwsLCkpLCwsLCwsKiwsLCksLCwsLSwpLCosKSwpKSwsLCksLCksLCkpKf/AABEIANYA6wMBIgACEQEDEQH/xAAcAAABBAMBAAAAAAAAAAAAAAAAAgQFBgEDBwj/xABPEAABAwECCAcJDAgGAwAAAAABAAIDEQQhBQYSMUFRcaETImGBkbHRBzJCUmJykqLBFSNDU1SCk7Kz0uHwFiQlM2Nkc8IUNHSDo8M1hOL/xAAaAQEAAwEBAQAAAAAAAAAAAAAAAQIDBQQG/8QANBEAAgEDAgIGCQMFAAAAAAAAAAECAwQREjEFIRMUUYGRwSIyM0FCcaGx0UNSYRUWYuHw/9oADAMBAAIRAxEAPwDuKEIQAhCEAIQhACEIQAhCEAIQhACEIQAhCEAIQhACEIQAhCEAIQhACEIQAhCEAIQhACEIQAhCpFusXD2C0TOkmZJHw72uglkjvY0uDSAaFt2YhCGy7oXlG3432tkr2f4md2Q9za8NKK5LiK0rdmTY44Wo/DzfTS/eQjJ63QvJH6UWg55peeWb7yyMPTn4V/O+X76DJ62qsZS8nswtKfDPpS/fW5lukPhHpf7XoRqPVOWNYWDKNY6QvMEUjz4XX2p5FCTnduHtQjWekjaG+M3pCSbazx2ekO1cBsmDA7TuZ2KVs2AIznrzNi+4oI6Q7OcIR/GM9Nvak+6cXxsfpt7Vy2DFSE6+iL7iex4oWfxT6nsamSdZ0Q4Xh+Oi+kZ2pBw3B8fD9IztVHbihZvFPSPYFvjxQs3iHpKZGouBw9Z/lEP0jO1Y/SCzfKIfpGdqqseKdn+LJ53dq2Nxah+K3v7UyNRZjjDZvlEP0jO1JOMtl+Uw/SN7VX/cCIfBb39qQcERDwOku7UI1ssJxosvymH02rAxosvyiL0gqtPYIhoA+cR7UwlZCDe5nPJ/9INbL1+k1m+Pj9JZZjHZyQBMwkkACucnMFza0TWceHFzyN+8ou2BlxbShIIc01BvzggqcEdIzt6FgLKGwIQhACEIQAqk6YOwdbyBQUtd2r3tytqpNld+y7fstn2bkKvc824XNbRKf4r/AKxS7Ngx72gtpfXVoJHsK04QdWaQ63u+sVP4vj3oc/1nL32FvG4rxpz2edvkYV5unT1Ijm4Ek5OkLczA8nk9P4KeyFnIX1K4Fa/5eP8Ao5vXan8EOzBj/I39i2tsUg0s3qUyFnIVlwS07H4leuVBgyCQeEz0T2rc10o8NvofinOQjIV1wazXw/VletVO0TFbJ25pQNjG+1OG4ZtI+HI2Mj7FryEZCsuE2a+D6v8AJXrNTtN4w9a/lL+ZsY/tWfd61/K5uYtHUFoyEZCuuGWi/TX1I6zU7TY7C9qOe12nmlI6kg2+0HParSf9+TtRwaUI1bqFqv014EdYqdpqdLKc89oO2eX7yQWOOeSU7ZZfvJzwayI1PU7Zfpx8EV6ep+5jP/CA5y87XyHrKPc9ni12knrT4RpQjVur0FtCPgiOmn+5kf7nM+Lb0BKFgZ4jPRCf8Gs8Ep6KktorwRXpZdrGQsbfFb0BP8FOpY4OUn7QrHBJODnfqsG0/alfPccUVo0rt8j3Wcm85/g9EBZWFlfMHaBCEIAQhCAFRMHu/ZeEP/d+zcr2ufYKf+zMI+dbfs3IVkecbSeO7zj1qy4tj3r8+M5VifvjtKtOKw96P58Jy63CHi7j3/ZnlvPYslQ1KDVsyEoMX3Wo4RqyUZC3BizkKuog05CAxbwxZyFGoGkMWeDW8MSuDUaiMjbIRkJyIkoQqNZGRsI0sRpwIkvg1VzIyNuDWREnQiWREq6xkbiJKEadCJKESo5kZGvBLPBJ0IktsKrrIyMxEorBzqwWfaftSrDwKrGDHe8wecftSuBxiWdHf5HTsOeru8z0qsrCyvnDuAhCEAIQhAC5vgeT9nYSHl237Ny6QuX4Hk/UcJD+Lbfs3IUmefJTxjtVuxPFYz+fCcqg/OVccSRWN3N1uXT4W8XUe/7HmvPYsnshZEa3iNZEa+11Hz+TSGLPBreI0rg1XWRk0CNZEa3iNKEaq5EZNAjShGnAjShEq6wNxGlCNOBEliJUcyMjYRpQiToQpbYVV1CMjURJYiTpsKWIVm6hGRqIUsQp22FbGwqjqDIyECWIU/FlPTrShZSs3VQwyPECoeDH+9Qed/2ldONnXLMFu4kHn/8AaVx+JT1ae86vD163d5nqALKwsrincBCEIAQhCAFyfBT/ANVwkP41s+o5dYXI7A73nCY/j2z6rkKT2ODPzq64hCrH/N63qlOzq8dzttWyfN63rocOeLiPf9jy3vsWWkRpQjW8RpQiX12s+eNAjShGnLIb1vdZhSo5ws3UwEm+YxESUIlJMsQyK1vWW4OcbwFn0yJ0SI9sSWIU6EK2NhUOoUGjYUsQp42BLEKzdUgZiFLbCnrYFsbBf7Fm6pKTY0jsxJAAqTmonowJLXJ4N1dntzKZswjBDiclzW5I5tO3YnAt1DcS4LwzuZ59FHtp2sWvSZXm4PdSuQ6gzmhuS4bLVwu03qfZhQtca5tHOnUeEW10A6RTPtWUrip2F1ZwyvSIl5Y3i0H51JPCRhtc55UjClkc1xIoQa0Nc21IwfZ253GrtQNB+ClJadWTfGHjBontTCTQV5lxrBB4sHnj7YrudphZStAKdAXB8EPuh88faryXUk1HB6beOMnqcLKwFlc86AIQhACEIQAVyNpaPdQM73h7TTPnMZys/lVXXFxiyP8A/Jj+ZtXU9Qyk9jiBKvvczFRL8zreqCV0HuVtqJvmdb17rF4rx/73HmvfYsuwjShGnAiS2wr6VzPnOY3bGtmQnRsbgaFpB2J77hyClQBXWRdt1LGVaK3ZeNOb2RGQwEmgT1lkko6jTQCp5ANNVJ2XB7mO0OGtgrVbpRkg0Nxzg3Ci8k7jLwj206LUeZBWSxOkdktFT+byVZcH4uNY85Za8U4oO8kKPsloyTmps0hOJ8LEkZAWNaVWbxHki9GFKPOXNkjasCtc40dk3XN0ClAAORR9tsbmm+jqDcE3fhtwPGTS1Yw8aujl0rKMKkPWawa1J02O8k30zbKrSWEnRzLWcYouCABo7kqRRahh6EX1JPmuWbvaEd5x8UYScdskiyx3V1fm5LLmtrUmlNFFGz41sIpeaZuKbhqUfbMPsexzCxxDgRnyKA56EGoXmlxK2SzKou55JUqcNmSkdty42yM71zQ4V0VWpk5oHZQrW8atV6r1mt3BxiOJoYwaBU15SSbysPtxOgdCy/rtnFYbb+S/OCrqRzyZaZ8INDaEjK2pj7oBvHzAC+pAbtqVXhMQagkbLlqmbl98Sdpr1qv9wWcV6Kkx0kW+cl9SZteMzKHjcwqfZTeuSYIkvhHlt+1V7dZW3990jsXP8Dn3yH+oz7QKkeJQvfUjjHme+1cXnDzsetQsoCFJ0AQhCAEIQgBcUsp42E/9Taep67WuI2Y++YT/ANTaP71DKT2OLHs6l1LuJWuCP/Em0cHSkWTwjgNMlckadC5b2DqVpxLN0nzfas61Z0YOcd0Z15aabZ2rC+MVkc9uS9ha3RG12bkIamsGNNmab3SOpmoz2miowcEsSLnPjlxp0pL6/k4zqelqwXgY8w5VeDfyXNu6SsW/H1khBETxS67JHtVKD0pr153xe6znl4B154wW049U72J2rjPGb0VotOOT3ihibtJJPsVaD9iUJFk+K3bedX0RR1ZsmYcYZWmoazY4EjoJQ/GKcimUB5rWjfnUPwhSuF2rCd/dz3qPxM9Uh4+2Pdnc47SkXptwtD2pbH1C8c51J85Nv5lHk31QtIkz+zfmWDJo08+bmWekrgcc6K8qbMkv9oqlCYVpn5Rm6aUTSydJvDwsOetVdV+yiU/k/IUaSNIsuSC9a6Gtw5xn6EONM7qc4VtJOAfm0rn+CP3sP9SP64V4mt0bQavBz5jU9AqVR7DE5loiY4ZLhJFUHlc0jcQedd/hMHFSbXZ5nWsItas/wetwhAQu0dUEIQgBCEIAXD7P+/wmP5qf+9dwXD4v81hMfzU3W9Qyk9jjPYOpWPFKQDLqRfTPyVzKudg6grJim+gfdXMvPd+xZlcezZY2PB08uY37Lr0tj66DSmw84C1h2eoodo06ClsbQUpd5IpevnWjisy2um7s5T+KUSDcSbqG516wH0uoDyD850gkm6gLdpBuz5s/4qMEG576XHOOc9GdbY5Lq0I5DcVpDadQ0ojzZR3Np0A3lUcUQ0OQ46qdC1vbdfXXkgVOfQsuAurovF9BUfkLU52Y5hWuetdVSTToUJEJG+F9RxgQc4DgK9AWypoLhTWQK/gtLbQM1WitKFxr0LY2xF3exPeM9SCG8lXPoFaNGc3yTLRg5e4U11b76a689LkMBFb+W4XDaTnSHMjbfLPBGdWWHuHzWAmqaz4dsgNcqeYjMI2iJvS813L0x4fWl7sfM1jaVH7iTa3ZtqDuzJMkmqpNe9a2pv1aFBzY4gfurLGNRmc+Y9FzdyYWnG21vFOHLBqhDYh6gB3r0w4S85nI3jYP4mXGGzSFuU6N0Y/i5LeeriBTmTG04Us7O/tMXmxZUp/4xT1lTWYJtE5rkSyE+E7Kd6zu1SllxAtDu+yWDyjU9Dar2R4bQjzfM9EbKktx3asa4AeKJ5NpbE3oGU5RNpxpc7vYo2jWcqQ9LzTcrHZO5s0fvJSeRgA3mql7NidZo/gg4jS8l243L1wpU4erFG8aUI7I50LRPPX3xxvAyWA1Na5msGYe1SmAsTLU+eJ3B5LRLGcqUhtweDXJqSuiR2cNFGgNGoAAblI4Ni47POb9YLTJpnB0sLKEKTQEIQgBCEIAXEGf5zCQ/mpf7128riQb+vYS/wBS/flKGUnscW/DqVixVB49ORV8jqHUprFy0tZlOc7JHLmJ1dFVjcpuk0jOum6bSLKWgEk1FPFpUmlTTclwSVLslp4pAvBpfrNaG7Uos4ehGgvuzAcXnyqVTafGcmlGtFBS+pu5AKUXHVrVl8JzVQqS9xYWNAFwJpoFdNc4HMlZd14pt6dFyqTsOPPhEcjQ1g3XrUbe46trquO9bx4dJ+szVWcnuy0z2/Q1zCdYBdTZQJD8JODrywNv78hhpopnO5Vd1pec7j00HQFss1he88Rjnea0nevVGwpLfmbRtILcsL8Nxjw8wpSNpd6z6BN3YfZoic/lmkNPRbQJNkxPtD87QweWR1CqmbHiD8ZLzMHtPYt40KUNoo2jRhHZEN+kk2ZmREP4TGg+kanemk1qklPHfJIdTnOduV9suKFnZnZl+eSdWjNuUvZ7GxlzWNb5oA6ltk0KfgyKVscYisDA9tCZpgKucHB1S1wF11KaiQa3UIMQ5XmskjQSamlXuJOckml6u4SnOTJJXLLiHA3vi9+00HQ3tUzZcBQx95EwctBXpN6d5V3Jr0DaU2dheKtA7LPiwtdKf+MEDnooA8EY6kotWiIzP72At5bQ9rPVZlu6aKQsGBZXGr5W3eDCynrPJO4IQNgyuhLjsZcaNBPI0F31aqwWfAg1V87jddymbNAWilbtQTBOCr2bFSV2duT5xDdwqVN4OxYDCHOcDQ1oBddym9TLAtgU4J0oyhCFJYEIQgBCEIDBXG5Y6W/CHLOTucuyFcitUf7QtvLJXrUMpPY4WReltecnJqcmuVTRUAgHbQlXCHuenPJNzRt9ruxPocUYGZ2l/nuPUKBMjUiggJ9ZcCzSd7E87RQdJouhWfB8bO9ja3Y0J6zOmRqKRZMSJnd8WM58o7rt6mbJiLGO/e53IKNHtO9WRuZKr1KMkZGNkxfgj72JtdbhlHpdVScbQAKBasugro1nN0pq7DcVaCQON90dX/VqN6Ak2lKD1FDCZPexnbIQ3cKlYNqec7w3zB7XVUEZJnhFqdhBguygTqbxj6tVE3HPV3nku3G5OIo3nMKbkI1Dz/GnQw7XkN3CpSXWg6XgcjB7XV6kR4Occ5opOy4pPfTiOPK7ijehHNkQ0wOcDIA8jMZiX02B1w6FYrJGHN4jm5I8UgAcwzLM2JcLG1nlZENt/NWlegqiYXxUjbaRLY7ZaNTi5uTQamOBaabR0qScdpbbbhF0JvaXDXo2A61o93KEOJdG6goCeMOgqGtWFHUo6XMADk0Ljyki7qWLBgySa+OJxB+Ekub6Rz81ShBb7D3QsigeOEGsCjh7CrhgfDcVpaTE6uTQOBFCCc1VTcEYgF1DIetrfvO3K84LwSyBuSwU13AbgpNI5HrQlLACypLghCEAIQhACEIQGCuYW+zUt9rvBq8G7ym5VNt66gueYTsTmWy0EtcctzXNyWk1q3MNZUMpPYrcrEykF6sTMWrXIeJZ8keNO4M9Xvtyf2bubyG+a0hvk2dgHruv3KEiiTKdk3VzDWbh0lNp8LxMNC7KPixgvO67erPjZiLA2OsUrw4C/hXF+UddR3p5qLkNvmfG8jKIoc+bePwTBbBarRjI4NJbAQGgkmZwbcPIbU7wmljwvLO6nChg1QtAOnwnVOhV12F3lhY7jBwIvz3jXpTfAdoMUta0FDn2EDrUjB0ax4DhcMpwMjtcznSH1jQdCLRZiBxBcNAuCrBw6QagmvISltxilOgHbX2XJgphlggsr3Z7tqlbDgFz+9a5/mg06cyqkeMko0sbTaT1py/Hm0EUNpmPIw5HNdQqME4OgQYrFoypHRxDW9w/Ab1sdabBD305lOqKpHS271lzeM2mY1bC91fDkqfWfTrUhY8V7TKaOka3yY6yO6GD2oTyLjLj7FEPebO1vlSkN3NvPpKDt/dEmfdwxA1QDJ9bPvT3B3cvqQXslf8A1XNhbzgVerXgzEVkVCBHH/SZlO+lkqdyknDZzqCO1TnKjgdf8JLcNuW+g3lS9gxDmmPvkxI0tgFRzvNGDeulw4DibeW5Z1ykvO+4cwUgGJgnSU/BXc8hiochtR4T/fX82UMhvMFabPYGMzC/W689J9ichqzRSWwYDUpCEJBCEIAQhCAEIQgBCEIAWCsrBQGt7qKGwjhA5gVLzR1CjX4Ca41JKArloa13fXqDwriVFaRTgrz4Tbj0rosWCGNzNThtmA0KSDg0/cVtLTWKRpb4rwUgdy2cEcJG+ml0Iyj6DqE8xXf+D5FnIUDB5/l7nMoPEMrh5VnmadwKkbH3K53Z2y84ZGP+R1dy7hwaUIkI0nK7H3IaUymx/wC5I9/qtaBvViwf3OYo87+aFjIx0nKO9XQMWclBpRCWbFazt+CyzrlLn7nXblKRQBoo0ADU0ADoCcUQhY1iNKDEpCAxRZQhACEIQAhCEAIQhACEIQAhCEAIQhACEIQGKIohCAKLNEIQAhCEAIQhACEIQAhCEAIQhACEIQAhCEAIQhACEIQAhCEAIQhAf//Z"/>
          <p:cNvSpPr>
            <a:spLocks noChangeAspect="1" noChangeArrowheads="1"/>
          </p:cNvSpPr>
          <p:nvPr/>
        </p:nvSpPr>
        <p:spPr bwMode="auto">
          <a:xfrm>
            <a:off x="63500" y="-738188"/>
            <a:ext cx="170497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62" name="AutoShape 38" descr="data:image/jpeg;base64,/9j/4AAQSkZJRgABAQAAAQABAAD/2wCEAAkGBhISDxQUEhISEhIVFQ4VFBAUFRIVFBYVFRAVFBUQFBYXHSYeFxkkGRQUHy8gIycqLCwsFR4xNTAqNSYrLCkBCQoKDgwOFw8PGCkYFBgpKSkpKSkpKSkpKSkpKSkpKSkpKSkpKSkpKSkpKSkpKSkpKSkpKSkpKSkpKSkpKSkpKf/AABEIAOAA4AMBIgACEQEDEQH/xAAcAAEAAAcBAAAAAAAAAAAAAAAAAQIDBAUGBwj/xABPEAABAwIBBQgMCQoGAwAAAAABAAIDBBEFBxIhMXEGMkFRYYGRsRMiIzNCUnKSobLB0QgVJUNic4KzwiQ1U2N0oqPS4fEUFlSTw/AYNIP/xAAXAQEBAQEAAAAAAAAAAAAAAAAAAQID/8QAGxEBAQEAAwEBAAAAAAAAAAAAAAERAhIxQSH/2gAMAwEAAhEDEQA/AO4oiICIiAiIgIiICIiAiIgIiICIiAiIgIiICIiAiIgIiICIiAiIgIiICIpXvAFybAaydSCZFi6ndLSx76ePmdnerdYyfKFSN1GR/ksNul1lNi42dFpUuUxngQPPlPY3qzlZT5Tn30RRN8p5J9FlO8XrXQkXNpMotSdTIxytZK73qUbsa86vRG32qd4da6Wi5q3dXiB4x/8AOMKP+YcQ8b92NOx1dJRc2/zDiHjHojURumxAeMfsRp2OrpCLnbd0+If3jYoN3c1bD2zWnbG/rboV7Q610VFoDcost7GOK/EC4HrV5HlFHhQH7Lwetqdoda3NFrEOUCnO+bK3a0HqKv6fdZSvtaZoJ4HXb1hXtEyswipQ1LXi7XNcONpB6lUVRFERAREQEREELrX8b3aU9OS25kkHgMtoPE52odap7v8AEJIaMmMlpe5jC8a2tN724r2tzrkRP9lz5cs/G+PHW34hlCqZL5hbCPoi7tfjOv1LA1OIySm8j3PP0nOPQDq5ljw5RuDYO3uczOA4W37YdC57a3mMjRUzpe9tuPH1M5jw811k4dzx8N/M0ADpNz1LKU725ozbWsLW1W4AFWa0nUCdgKYmsdHgUQtdudbhcSengVzHRMbqAGwAdSvm0Eh8G22wVVuEv42jp9yuJqxEYUQwLItwfjf0D+qtK6n7GQLk3VFEsCZqusOp2yZ176LauX+yvfitnL0phrEgKKyvxWz6XSofFTON3T/RXDWNzlC6yZwpvjO9CkOEfS9H9VDWPcwEaQCOI2KtpMMiPgN5hm9VllHYS7gcPSqTsOk4r7CENYd+BN8Fzhts7m0+9WdRhcjRewcPo6/NOnous8+JzdYI5lI5+hRdavFUkG7XEHjaSD6NKzFHuyqY/nc8aO1kGd6daxmPhue0t3xBz7cWjNzuXXzLE3KauSuk4blJicQJ2mM+O27ma+LWPStvpqlr2hzHBzSLhzSCDsK4FK5bHk9x2SOrZEDeOU5rmX0A5pIeOI6Oe61OfysXi6+igFFdWBERBj8ewltTTvicbZw0O8Vw0tcNhXBsUlkpJnQ1LbOabZ7dIPCD0cK9EWXmzLPVvixuUsNg5kBLTpae0tpHMscuOtS4voKhrxdhDhyHr4lUstMpS17A/TG7TvSbe8bFdx4jUN3sgkHEQCfesdXTW6UGKSQm7CLeKQC3oK2ei3ettaWO3Kw3HmnV0rlce6Rw38fO0keg+9XkO6KE685u0e5TLD8rr9PurpX/ADobyOBH9FkYK2N+8ex3kuaeorjPxjERfsjNPL/0qdtSw6nsv5Tb9au1OsdpWGx09s3YueU9bK3eSPb5LnDqVZ+KTHfSPJ5TdS06t/wE7/7HtWXXMaXH6iO+a8i+u4HtVyN11X4481vuVnJLHRUXOjuvq/HHmtUv+a6w/Ofut9ydjq6Oi5m/dHWH5942Zo9it34nUHXNL/uOHUU7HV1QlWE+P0zN9PFo12cHnobcrl0gJN3G54zpPSVQknY3fPYNrgE7HV0Sq3dU7d4JJDp1ANHJpceoLW8T3VPl3rGRDRvNLud9h6AFq0uN07dcrNguepWkm6yAas9+wW61P2r+RnDJfhUrnrXH7qnu0Rw9N3dQHWoCerk31oxy2Ho1phrM1FY0cOni4Vv2S3c28v8A8XIM1oDhEDrJOgv2AXHPyKyyabgYJWGecmQtfYR6mXzQ654Tr5NS60xgAAAAAFgBoAHEAtceP1nly+IhRRF1YEREBea8vA+WHcsMHUV6UXm7L6PlfbBB1uQa5uYo5ahkjIY3yOib2RwaLnMzg0uA1nS4alTlZY/96FunwdfzjUfsx+/iXZ8c3E0VXczwMLz863tJPPbpPOpY1OTzCJXDhPOo9kJ1hvQPYuv4xkHaSTS1JHEyZt+YPZp/dWnYhknxKL5gSjTpie13PY2PoRrZWomnB4BzEj3qnLRga2kbCCspUYTPAe6RSRkcD2PZ1jSrCV5VTFk5rRqc9vN7iotqXjVUPH2pB7VGUcitirjNXzcUnGqpd559oU4xqp/1B6R7linKUJkTWXOO1P6c9LfcofHlR+nPSPcsXoU106w1kvjaoPz5873BU31kp1zv856s4zpOwdaqJkNRMgOuRx849ZUwgZ9M9AVs0aVdsVwTxxR+J0lXYs3etaOa/WrnDNzNXOe4000nK2N2b5xFvStzwjI3Xy2MvY6dug9u7OdszWX07SsVpqVPMTbXwaBoHoVw+qZH2zyBycJ5AF0nFsl1PR4fPKXyTTMjcWuPaMBuBcNHtJXD69/dHXN9PsTNXcekckVV2XC2PsBnS1OgcQkIF+M2C3VaFkS/MsX1lT985b6kYERFQREQF5z+EAz5VaeOni9Z69GLzx8IEfKcf7PH670E3wdvzlP+yv8Av4l6FXnn4PZ+VJeWmk+9iXoZWiCWUUUEC1Y2o3NUkl8+mp3X1kxRk9NrrJqSSQNFyQANZOgDaUGsS5LsLde9HFp4i8dFnLjmWLcnS0E0QpmFge25Bc5wvd2rOOjUF3ap3W0UYu6qg5pGuPQ0kriGXPH6eqlgMEgkzWkEgOAGl3GBxhRVlkm3B0+KGpE75WdiFOWmItHfDJe+c0+IOkrf3/B6oeCpqxzwH/jWlZEd1cFE6rM2f24pc3Mbnb0y3vxb4LqJyu0Xiz+Y3+ZW1MYD/wAeaP8A1VV/A/kU7Pg90XDU1Z2GAf8AGs63K7RcLZx9gexyrR5VcPPhyt2xP9inZccVyjbjIMPnLIXSOHctMhaT2zC46gOILVKVmdIxvjOYOlwC3nK5jMVTUGSF2cwmEA2I3sRB0HTrWl4LpqoBxzU4/itVnhXpanyW4UwgiiiuOPPd0gmxWcpMBpojeKngjI1FkUbT0gK+aVFEQsllFEGuZQ/zVVfVH1gvLFd31232L1JlJfbCas/q/wAbV5dm0uJ4yVYPR2RVtsFg8uo++ct6WlZHW2wWn2zfeuW6rIIiKgiIgLz58IFvyjF9Q313L0GuBfCCZ+Xwn9R+Mp9FnkANsVf+zy/eRr0RdeacjmKx02JGSVwYwQT3Ou57UhoHCTbUty3S5TaiclsF4ItOkd9cOV3g8OgdKcriya6djO6qlpe/TNDv0Y7Z+q+9Gkc9lpWKZYRqp4L6u3lP4G+/mXNSbm5JJOsnWdpUCsa31bDX5QK+XXOWDxYw1npGn0rA1NXJIbyPe88b3OcelxKp3UpKi4oSa1gd0R0t2LOSO0rB47pIW+PrNVNzB3/Lm+1Z26wW53RncyzWcpZ+nHxPdRaVTupgVMVg8ek7Yjlb6pVhR99Z5cfrBXWNO7q77PUrWi76zy2esFv4531vEFfLE68ckkZ+g9zepZygyi18Vu79kGjRI1rua+v0rWXFRC5ujp+F5YdQqKfa+J1/3Hfzcy3TBt1dLVd5laXfo3dq/wA06TzLz8FVjOnRoPAU06u0ZVHfItZ9W371i8zxN0ArouNbr6k4ZUQSP7LG9gF33L29u03DtZ1cN1oFIAWhbl/Gcx6PyTMtg1NslP8AFctvWrZMG2wel8h3pletpVjNEREBERAXCcvzL1sH1J+8K7suJZeI71dP9S77wqUcxwQWnHkv9VbBnLXsHv8A4jmf1LYCVOXrfFNnKGcpboSstIlykc5QJUjiqim8rEYqLlZZxWJxDWtRmp8FFrrL3WIwtZUJfSJrqIKlCmCitfxk91dzdSt6LvrPLZ6wVfGO+u2j1VQoR3Vnls61v4x9beogIpgFydUWhVWBStCqNCirXGz+TP2DrWnxTFrrjo41t+MDuLgtPDdK6cPHPn69TZNj8kUlv0X4naFsy03JKwjCIL8c1tnZDY7FuSRkREVBERAXF8uw/Kqb6qT7xdoXE8ukwNXAPFidfnfdZqxzzD6cdkzhvgDccY1X2hZJbfkRwgSz1L3ta6MRNiIcLgmR1yOXtYz0hZPdVknlY4yURz2G57AT2zeRpOhw22O3Ws3WpY54pSVUqY3xuLJGOY4a2uBBG0HSFRLgprQSpCUc5SOctREHLFYhrWSc9YuudpWp6l8VsMWSCxVA9ZASpSeK4UzVb9mUzZVFYXF++u2j1VSw4d2Z5TetT4o7urto9VSYd35nlBb+Of1t6nCoh6nDlzdVUFTgqk1yGcDbxDWsrFDFj3IrBYZhme4vf2sTNLn/AIW8ZK3rA9xlRXuGawtivpldcM6fCPIF0XE8l0Jwx1NFmiYZr2TOFu6N4NG9bYkW5VqW/GeWayGTDERNhcJAAzOyR5o4M17rDostsXP8k+52tomTx1MbWRucx7LPa459i1+o6iAzoPGugLUc6IiKgiIggSvPWVvExLibwLWja1g4tGv29C7/AFhd2N+Zv81+aPpZpt6bLiO5bJ1V1GIiSsp3xQB3ZH9kze3se1isDfSbX5LrN9WOh5Ktz5pcNZni0kxMzxwjOADGnYwN6VuNkAUVpGOxbc/T1Tc2eJsnESLOGxw0hc/xvIs0kmlmLf1couNge3T0g7V1FFMWWx54xPJ1iEN7wOeBpzou6DoGn0LW6mmkYbOa5ruJzSD0G1l6rVCqoo5BaRjHjie1rh0EKYvZ5Re1ys54iV6eqsnuHSXzqWIE8LbsPNmkLETZG8OdqEzdkpPrAp+myvO8Dbf3VznLt82QujO9nqBt7Efwq1fkFg4KqXnjjPtV/T8cczuUKIl5epdfGQKG/wD7b/8AaZ/MqjcglNw1U3MyIdYKhscIrDd7to6koTaRp4jf0FZ3d1ucbRV00DHPc1jo81z83OIMedpzQBwngU+TjC2VGK00UrQ+Nzn57DexAiebG3LZaZURWHgBWQw/DKuc2hhkk8hjnDndaw5yvRFDuQooh3Olgby5jXHpddZZrABYCw4gs412cQwnJFXS2MzmwNNtDjnO81nDtK37AMltHT2Lmmd48KS2bfkYNHTdbnZFcTakZGAAALAagNAGwKayiiqIWUURAREQEREBERAREQEREBERAREQEREBERB54y301sSe7xm0x6Iy32KzyKwZ2NRE+DHUO/hkDrWyZfae08b+OOPTyiSQdVlhshTR8bHkgn62hQehwooioIiICIiAiIgIiICIiAiIgIiICIiAiIgIiICIiAiIg5Nl/pr00D+Jz2k/aYQPWWnZDX2xcDxoZx6Gn2LpuWjDHzYWcxpeWSMeQ0EutZzbgDXpcFzTI/hNRHi8L3QTNZmThz3RvDBeM2u4i2uyg9EIoBRV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64" name="AutoShape 40" descr="data:image/jpeg;base64,/9j/4AAQSkZJRgABAQAAAQABAAD/2wCEAAkGBhQSERUUExQVFBQVFBUUFBUYGBQUFBQUFBQVFBQVFRQXHCYeFxokGhQVHy8gIycpLCwsFR4xNTAqNSYrLCkBCQoKDgwOFA8PFykfHBwpKSkpKSkpKSkpKSkpKTApKSkpKSkpKSkpKSksKSkpKSwpKSkpKSkpLCwsKSksLCwpLP/AABEIAOEA4QMBIgACEQEDEQH/xAAbAAABBQEBAAAAAAAAAAAAAAAAAgMEBQYBB//EAEQQAAEDAQMIBwUFBwIHAAAAAAEAAgMRBCExBQYSQVFhcZEiUoGhscHSEzJC0fAUFmJy4QcVIyRTgvEXYzNDkqKys8L/xAAZAQADAQEBAAAAAAAAAAAAAAAAAQIDBAX/xAAhEQEAAgEEAwEBAQAAAAAAAAAAAQIRAxITMRQhQVEEIv/aAAwDAQACEQMRAD8A9xQhCAEIQgBCEIAQhCAEIQgBCEIAQhCAEIQgBCEIAQhCAEIQgBCEIAQhCAEIQgBCEIAQsm7PRw+BvMoGex6jeZWXLVpx2axCyf30d/TbzK63PF5/5beZT5ajjs1aFlxnc/8Apt5lL+9Mn9NvMo5KlslpULONzmf1G8ynBnE/qN5lPfA2Sv0KiOcD+o3mUo5ed1RzKN8DZK7QqE5xO6reZSTnK7qN5lLkqNlmgQs67OZ3UbzKBnO7qN5lHLU+OzRIWe+8r+o3mUoZxu6jeZRyVLZK/QqEZxO6g5lcGcTuo3mU98DZK/QqEZxO6g5lKOX3dUcyjfA2SvEKhOcTuq3mUj7zO6jeZRvqNktChZ77yu6jeZSTnQ/qN5lLkqNlmjQs47Oh3UbzK596ndRvMo5Kjjs0iFmxnS7qN5lAzqd1G8yjkqNktIhZv70P6jeZQjkqNkss3JRreQnRYKKW0O2JXsXbVxOxFbY1KjsoCV9mO1Ots4AvKqESYoAUovCcMYxTZIVkGvSxIkMAT2kFUSQDSUEFOtkCS+0BEhGc1dEScdOAEwbSs5VBb2AI9lrTD7Tfej7UkaQ92C6BcovtaronTSlByNJRy9AkVZI8Zl0yKKXLpkTyDhmSdNNlFUpBbXpJKRUIxUmNILockuQAgDTSiU2WJbUAnTQu1CEwk/vBovTf2+pVaGpxgWOWmFi7KFblxloqosbFIa5aVTJ18pTIkKW+UAXmiivmJwu3nHkrSlGXaaLld6hClesUojaU4CwaUzISq+0W4MoKmpwAvceDR4pj7bIbydEdW5xP5jh2Dmq2zPSZmI7WekUkhVrsquGoHmEk5bGtvIqJpZUXhPGKW4KA3LMewjs+SkRZRjPxAcajxWeJ/FZg+1ycomhK0m4g9oKcqmCmvqgmiQum9MinPRWqS4KTYC0PbpEBuDibgAcTXVxTj2U9GTWmBSGFToM8WQyzREtrHU0MrDcBXADc/sbypZM7X2tjpmshDGFwZolznPINKF4pWt2A+LWtLUxHbOL5+Jb0NXdLch4WTUlzlwFdCSKBAOaSCVxwXNJBO1Qk13IQEdxqbksCiGNTLrQcBdvOPJc8S2wltkAxuXDOT7opvOPJMtaBvPM/ondHbcNnzW0Ikm7idv6rhbt5Lk1pawE1AAF7iaADeSqC15yF10Ir/uOB0f7W3F/G4bytIiZTmI7XlptjYxVxDRvOO7edwUA218mHQbtI6Z/Kw3N4uv8AwqjY/paTiXv6zryNzRg0bgApTbUta1iO2Vrfi1YGtrTE4k3udxcbympZ1ANq3pp0613M0mWZR3yJp0qfydEx8rGyO0GF1HOwoOJwqaCuqtVGVGvaJbZN630WRYYg4NjbQt96gc+huqHHyOtZOfLM0M8nsHPluBMTnsdHGC4ipoRedHsqsLa1a22tK6c2jKC2RPx2kjAnmVaQZS9rA4mKN8zOk5oaNFjTc1jnUpcAaX1uUfLeS2QMiIka576lzG0IaNRF+HHFPT1d8zGOivTaaZlF4+I9xWss+VWNbZyA5pkbiPZ6OmCGubQvadTndl1VgRMnZbAZog74Ii5wNHEseNEhxoQA2hPHRIu17RhnLb5wZ/CKT2DbP7V+ialzmtZddhQk0xOwKhhy4C4h7KCldTmkG4tLTq3XrIZKjcJZJJQz2hGi2rXCQNa1jBokmmj7MAHE1N5qraJ9SNVSBXYPo1RaM9iJx0jZ1ZFLHhoeDLKCWEFjTLFpaII10LXYk1OkCSdV5kyRns4mB9WsaHEnRbpGp0BQUF2N2xu1WGfeU4bOIGNbBcNAP0iS0P8AeAa0EgawCduGvMSSNJJZe0kkHUQTceFEWjIrOGuF+BQXLINcdSeJd13VwxPJYzRtE5acpIKo4p3tFTI6moVrXdeksypJtB7Pkp2qaEP2rgVR++CL3AUGNCVYwTVANKVANNlRVT0eDlChCEAqJtVLigaZACBf+qZpQJ2J/TYeC5ZbQRLk9hFaU/woD7Pc01N5I4UFdqtzgdx81AcRQfnJU9LhSW/Jccjv4mmS2lADVguBroEUrfio78ht1S0/M3zCvNCrndGuF/Zw3LjgOqQtYvaOpTNKz3DOuyG/4XMdwdQ96ZfkyUfAeyjvBaIwNOsV30qumyfVaLSNayJ0aso5jhiCOIISQ5ap8DtrvHxCjSWU62tPFnm2quP6P2ET/P8Aks/VJkbUEVIqKVGI3hXLsnsOpo4OI7io78l7NLucO5XGvVE6NlHY7VbLNUQyOLdjX0HbG+7uKalzitoLi2NrS73nCCKruJDb1dOsJGsdoITZsrtleBBV8lJ/ETp3j4zIyjlAgta6RjXGrgxrIQTtOgG1PFWeRbJJGHGV+k519Kl1DtJOJ+SsHRkYgpNVeYnpExP05prXZs5OjfYbW6ZjnxuHsy1t9aNrWmoguF+8rG1VrY7S77HamNdRwYHgVoKHo1vBbfQi/uxTqmejeUWROo6Nvs2g+za06OloAA0oHGl951330qooeSaCpJwAxJ2Desxkx743Xk0YaPFRQA0bUNaAAAaasAtDV1DoNLnAXUIBGrSqcAK17E57Hwxn7NHI+AkgSCFjnx9B+jgQC8Xk3nWezWrJRJbo40Ac07WP6Q5XjsWdbA+0Sil5aaPfqAFToioBGNw1DFbWxxaAAF5AAU3vhenTPt1kJCeZFrOHidgTtees7NwTcslbhq+vorHOW+MG3kk/VBuS2x08yuxtWfzky+G/w4zecSln5BouX8tabxFGbtIBx4mnP613eiA0XkGTmaU8Y2ys/wDIL1xzkWjBR7Oe0QmaoUmtBGuaV3AnxS3uUdxud9alyNap7z73FVs5uJ2easK476Hneq+0YH6wqhUItjH8+4ajZQaaqtncMO1W8jgBUm761LOyWvQtjT1rNIOUsZ7cU7abXf0jU7NnyW8VzEM57lMltbeo2m+49yaba2dUgbj5KtfPX6uTZtICqaQIlcGePa4cz80AN+GUcCR5rOz2/eq+W3eKXEN7aGzP6wPEJowO6rD2U8Fk2253wkjgSPBOjL8zcHPO80PinwT8LmhpHxu1t5O9QUd8IOLTyYfAqpZnRIMQ08QR4FSGZyV95nI+SidK0fFxq1S/sjNrh2O+dExJk8anA8QPkutytEcbuIPiCU621RuwcOdPkomto+K3RKC/Jx2NPMKNbLK50Loum1r6V0SK3GoxVyTT4vPzKS551Fp5fNONS0fRNKz3DKWbIojc4lxdpN0SHNIqLsSLv8qdk4GP4gSGuaCDfQ3A0IoTTaCrh9dbQmABXDbjQ6uC0jWsidGko8MDGCjKDWThecVKjoNfE/JTXWJmg3otrfeBQ8wodrsrRXRuOq+u3bwUckq2QS6TUujv2bE1KwjRocdvb8lHtU7mRudsYXbxdTzVRqZ+FNEbL2WxE0saekcd275rFGQudU3nXyK7NMXEuOJTbMV0xGHPM5WWb7a2uEf7oPK/yXqjivLc1h/Nxbi48muXpXtlF+zqdXUz7cIUe1LgynFINdIg/WCdhiv3BN2n3zwHn8lyw2hKjdcD+Fvgoc5x4eJUqI9FvDzUa14Hj8lQhl8uWgsmgdhVk7f/AElRDbwnc78YD+OUD+5rSPBV8VikODSBvuXXpRG32xvnd6Py5RUWS2kqQMmGlThrP1iufYNmG1VM1goi0q60WqgvVe/KF9wJ43LSuyKAAXGlL9EUrh8WwbsSq+05NbrHK4jiPknW9ZTatvja5Gzfjks0TiKOdG1xocSQDr4rlozS6p5iixFlt08I/gzPDRqDjQcWG7uVtYP2hWltzmtlpjcWu7S27uWzDKdaM2Xt+GvBV0uTCDSl6v7B+0izuNJGPa7WGj2w7THeOSpc6M7YxK4xAvrShIIaOiNtCTjddgpmfxUR+oNrg9nS/EeajiQpqG1GWrrydZPgFMjshOKXXasExzEYEjhcpIt79teIB8Vz7PRdEHP6xUziVRmCm207B2VHgpNmtOk7XtvII8KqL7BPWRlHb6HswWV61xM4aUtbMe2gd7rOB73FQbbgeIHj81Lefc/KPMqFbjcd5+S43TBm03EDYw+FPNQMsOpZ5T+CnNwCnzCr+DPrwCrM4D/LycGjvV07gW6liNIbQiMXlNmGpUiCyLvlwrPNNn80NzHfLzW8a5YbNC+0PIwDLu0hbRj1nbtcdHtJdSKIUG17WUChWg9Ku4DvKnPUO1AAbPmuOO20FMPRG4kd4+aZtv69yXG648T4D5IteHLvWhs9leBrpbLpgOb7Z9xwqInlp7CAexTLXb2AXgHcqrOmUtZG4fDOO+N4WatOU3HWta03QzvbEtFacsQfExwA6p8jRcs+XbLW6XQOrTaRo8CLgd9Vj3h78ASutyG86lVq1juSi0/jZOHtP+G9jx+FwJPZ81AkybIT0mOA5jmFQDN5wvopFn9vH7sjxuqSORUeo6lpmfsL9tjZGNJ2N9Nt4pdzUGLIoeayFzm1qGF3RHECgPalsyxOANIMf+ZorzCW3LzR70VN7T5FGbJ/zPuUsWZjBRoA3AAdyqrW0V6V+wY1Uo26FxrpvafxCoHJEFla51faMdwNDySzhcO5Ms11Th4fMqdKQ3HsHgT8lx1WiuidwAqBvO3hzURocTU+8duraa7VUWymYOtaSd/gn/s4Fw7SktOiKDE/VU7p6I34jdXWd+wKtxYIli0eOzZ+qas7KE8ClufrN5SY3+9tp5pWn1IrHtak10fyt8AodqNacaqXr4AeCg2jHl5rmbQj1qTtp9eKgZx3wO3vaPEqc09Nx26IHa7/AAomViCwV/qE8mn5rSvcFbqWVjsiYyhaA0aAxPvbhs7frFWNutAYLr3HAKhNnJJN5JvJuK66+/cuS3r1DQZkN6Up/C0d5+S1oqsvmhFoNk0jeS2nAA/NaNsim3Z16SdMoTOmhSpuY20CdjiBuOCQ4pwLhamnZPjrcKcCR4Jqew1FA49tDh3qYE3KmMs1l7N10zA3TaP4jX1oa3AjCu9QrLmXE29xc877hyWrlNxUYhE6lojGTxE+1UMmRtNA0XJ2Gyt2BSnWU7QkFtKhYzMrMzWZtDd9YKE/JzTzU2U3JMdaiutGZNGdkcFVloyHeeK0+CiuKuLzCcZZabI5AwUJ+SytlNeOajtiaMRjuWka0lshk9GRnuucOBKP3pKMSHcR5ii1X2NpTUuRwRqWkakT3CJqooMsuBqWVO0HyITjctsrfpA66gnvBPgnpcm7goE2TDXBVE1kYsnfa2u917K7zTuNE9BEQCTgaAa9qpv3YaFTsk2Ys0q6y3uJTnr1JxPtonHpFQZjfxIHd+qlSHpHioM23Zpc6foVk0Mxu6f9zT3V8lXZfkIjZve7wFVNszenX8JP/a8DwVdnI7oxD857wPJaV7hN+pZqdxLqlLhalOZXUlxsXRlz4W+ShRvarJkir7A2gUoFIJ1d6FC011AemMF6eTekjSXnQ3PNCjTuqU4XXV+r1HcrKHKVTT23p8iiYcosqHWhMPjx3pbAnwVGMnlWzsvouWdt+G1SpLyktNEHn048KM5qkufUJvRSEGHsTcraclIOKalCYNwBPkJEbU8VUSUq1zExI1Ti1RpInVu+tqIkxBECDckTRAObTWfMJ2zMIrUJU8JJaQMCCb78RgrrPsjTz0u0qBapLqcfr62qaWuBvBHZUYnWKqutTvrt/VaQbtmb7x/CfIf/AEqvLpvZuae936K2h9xx3Hve0eSoc4XdNo2MHiVpXtF+la4rjCkNT8NlccGlbMVpZXXJ4ldsOT3UvCsGZM2pbogYQdJCs/3WhLfB4ehKOTUpUjrkhpXE0h2V2pNsaukpTNZTNx/12Jk3p5xu4KIJKKZOCnGiR9oOxKca3phxIvUGcITZKSZzuXQa+aDKAXdFcjXX4IJHquEVXCkPkoa8EoVJw3JJn3I9pVIcL0ywUWJGiki1HYEqN9dVEDDhQJBtSpRd9bUwGJhLAUe02cOxAPEBPxYBIndSh4pwSKMmR0NxaDjokjfhxUC1ZvwucHOLzdSlbruAVx7UEYpiYJxe0DET2rociRNwYPFS4rI0akv24FxrVDZQTQKotMlg8xgGpKNNyNFR6JlhJ9oNyFFQmMPQn5tSE+8zm70pIzYk6zObvStOhel4um4eazLDNaXrM5u9KUM2JKe8zm70rToS8XTPnuysma0pHvM5u9KY+583Wj5u9K2KEeLpjnuyZzTl6zObvSm5MzpTTpR83elbBCPE0xz3Yv7lzdaPm70pRzNm60fN/pWyQl4mmPIux7Mz5R8UfN3pQ/M+Uj3o+bvStghPxNMc92J+5M3Wj5v9KafmJOT70XN/pW7Ql4emfkXYaHMaYV6UXN/pSvuPN14+b/StuhHiaZeRdgRmDP1oub/QnY8xZh8UXN/pW5Qn4mmPIuw78x5iKaUfN/pTf3Dn68XN/pW8QjxNMeRdh2ZkTD4oub/SuTZjTkXPi5v9K3KEeLpjnu8//wBP5+vFzf6E4/MOc/HFzf6FvEI8XTHkXeeyfs9nPxxc3+hdH7PZ6+/F/wBT/QvQUJ+LpjnuwozFn68XN/pTTswJ9T4ub/Qt+hHjaZc93n/+n0/Xi5v9CF6AhPxqDnuEIQuhiEIQgBCEIAQhCAEIQgBCEIAQhCAEIQgBCEIAQhCAEIQgBCEIAQhCAEI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34290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1" y="353294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Action Button: Back or Previous 32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AutoShape 4" descr="data:image/jpeg;base64,/9j/4AAQSkZJRgABAQAAAQABAAD/2wCEAAkGBhQSEBUUEhQUFRQVFhUUFxcVFhUWFBQVFBgXFRUUFBUYGyYeFxkjGRUVHy8gJCcpLCwsFR4xNTAqNSYrLCkBCQoKDgwOGg8PGiwkHCQ2LCwsKSwsLCksLCwpLCwsLCwsKSwsLCwsLCwsLCwpLCwsLCkpKSwsLCwsKSwsLCwsKf/AABEIAOEA4QMBIgACEQEDEQH/xAAcAAAABwEBAAAAAAAAAAAAAAAAAgMEBQYHAQj/xABLEAABAgMDBgsFBAgFAwUAAAABAhEAAyEEEjEFIkFRYYEGBxMycZGhscHR8CMzUoLhFEJichUkU5KywtLxNENjouI10+MXRHODk//EABgBAAMBAQAAAAAAAAAAAAAAAAECAwAE/8QAIxEBAQACAQUBAAIDAAAAAAAAAAECETEDEiEyQVETImFxgf/aAAwDAQACEQMRAD8A1CBHHjjxBZ2OvBXgRmGgQV468ZnY7BXgPGYZ4EBKScBBbSoSwCvNBLD0IwDwIKhYOBfRBowg0dCICVsRteFkrcOMDDzElyJcnHbkHMFI9GG7YXdEpA3R14b2m2olh5i0IGtagO+GAqYKRFdt3GFYpeM8KOqWCvtAaK/beN+UPdSJi9qyEDscwNw0xtaAT0QQqjI7bxq2tfu0SpY6Co9ZLdkQFu4W2ubz7RM6Em4OpLQvfDTp1uNqyjLlh1rQga1KA74gbbxh2KX/AJwWdUsFXaA3bGJTpzl1FzrUa9ZhE2xOsnoc90buN/HPrVLdxtyx7qQtW1ZCR2OYgbbxo2pfMEuWNgKj1kt2RR1WulEnewxjnKTD8Kes+UDdNMYu3BXhXa5uUJSJk5SkL5S8khLG7LWRgKVAw1Rr0vm7j3RlHFNwaM2dMtK1giQyQMCVTUrTQAVAD4xrZTQ9CvCK48I5ci3YEK3YEEpeOQqiyqOg90LoyadJHfHPqq7hnAiSTk9IxcwsiUkYAdXjB7aHdEWiQo4AwsnJ6tLCJF/X9oDH+1O+DMS9xqnJw0knshRMhIwA7zCrD057IKuaEipYbSAIbUgbobvD6xCcJx7NP5vCHkrhDZ1TRJTOkmaXZAWkrLAksl3LAE7ob8JE+zT+fwg1vollGaekws8JSMD0mFIhFRtXSYJZVsB8o6yRCgwHSYTs6c0fJ3mL48JXlUMp8akpClJlyZq1JJSXuoS4LGrknDVFdtvGpale7lypfTemHwHZEPwtyWZKlrvglc0sm7gFOvF6kUG+KlaZqioi/QMKCr6cX9CJXLLbqxww1tZbdwwtk3n2mY2pBCB/sAMQFptaXda3OtSnV2l4ZS7PeKnKlMcCSw66QqmxAYAD1shbf08n5HFZRToc9APi0J/blHBPWR3B4X+yD0I4qWlvr5RtxtU15aYSXISASKB3645yBOKlnooOyF7MkVYOXO7ZWFiTs64O2mJomxAfdG+FOQ2gQqU7eyCsOnf5QNjo2nIqK6RCqQHwftgs9IcU0iFkoMMT61bidlp+zWktncpJBpS6y2r0lXZF7UMeg+EU7ifln7DaKBuXl10nNDjc46zFzIod/fF8eHNn7Ue7Ag92BDETIPrsgGGGW7cqTZp81ABVLlzFgKdiUuQ7aIx238ZltXjPTLGqUlKf9yrx7YjlnMVMOnc+G4EgVNNuHaYibdwtskn3lolA6goKV+6lzHn+28KhMPtJ0yafxKWvqFRDQZa+CWrqA8fCE778is6M+1t1r41bKn3aZ0w7E3E9ayO6IW28bE4+7kS0DXMUVHqDDtjI7Vlec1LqKjEviQK4NBVKmKxWr5Ut2t4wO6/pp08fxfrbxg2yY/tykapSQkdbE9sVq3cIwpTTZylq1LWpXeS0QhsZPOdX5lE+cJGzMsCgAB3OU4QNym7dfFy4t7QJmW7KUYJTPBoQPdTNYGuNq4Rj2Y/P4RjfFQhsqSmUcJowofZqpQb90bNwj92PzeBimPDn6k1kRlYbzB4JLw3waEEqnAdJ8ILZxmj5P4jB0YDpPhHJAzR8neYtjwleWScPxQZr5+z4Nu/qEUSY+dgBe/mNKReuHqQ4ckZ51NzRr3dsUeYlOdiTeOthU1psiOfs7Ol6k7OOdoD7zQQdxrJ9bI5ZmzqOb2ylBQP6rCxJ2Df9IneVZwRu/h6x5xyYCx84VVtI6vMwlMUG5xJ9aoMC6I2dJY6KnRjXGDltJ7fKCWdmOKqndXCsK3tSfW6GvJZwLeGgdj98d5Q6u7wgV2d8cKTr7ozeSE4m8KVcdxhYCuPdrMITRnCrVxfYaQqkB/odv0hytk4oE/qE/OccujNd2zU1bQ/8uyLiRTq74p3E/d+xTmBfl0Pqa6GAr09Yi5keHfFpw5M/alYEGaOQxUjNlgpUFAEEKBBDgg6CDjGB8bMgfa0jMYSiQkAZrLX2mp6o344K3+EYRxs/4xFQPZK0VHtJlTrMRz4V6XspMiWHOGCeaH0b6fWHKZOwnpPmYSswqa6E82p09NPrDxCdijvbxEc9ds4NLZIzRQc5NN4xpDq6PifoA+sJ22VmjMFVJDaTXDCH9w6VJHraYwfTcSdij007CRDVUn2woKJ6qprSJQIHxKPQPIeMR89A5cBlHNwOmoqpzh5wYFW7izplSTnD/MDa/ZLoHMbBwiHsx+fwMZFxaobKcnNH+ZgcPZLrQenjXuEXuvm8DFsfVy9X2N0Yb47HEYb47CMcS+aOk+EckDNHyd5g0kZo6T4QJAzR8neYtjwleWQ8O1G8GY52GH3f79cUmeFMrBrx1l840i78NyOU087Q783Z6pFKnp52aecanRnGtYjn7Ovp+sJWcULls4thXaX9Ugy0jWT1+ECxpoph94uSQK7MYVUFbO0+UIrJ4NxK2E7gO+BMdjTthRSTpV2Ad7wlMZsSd47hBYlZyW0Cp2vU1g6jt7BBLOA2sudZ04Qs+pPYPOCE4Ined/lA5LZ2Hxha8fRjldkbYaNJic4BtPgYXTLqcMBr2wmUm+AN9NDQulFS51aRthitj4ogf0fMoG+0BiHcm4l3r0dZi4kfy98U3iiT+ozM5/1gZrvdZAq2h+27si6Efy98XnDkz9qUaBHYEMVIHTv/AJYwvjWLWtGHu17vaLr2dkbpr9fDGG8ao/WpeHMXjoz117OyI5+q3R9lJsi6nAUThU6ez6w+T8x3EeUMrHjiBmowqTjt9PEghO1Z6E/8Y5q7ZwbW9GaM084DEEnYKmJNEkjQlPX5CGGUkZgosZwq9dPNzqGJWXZK0lo3keCTB+BomCNK07mftJiOtQH2gVUXTqIKqilAKad0T6EKGKkJ6XPiIhresfahnpOYASAPiwSHNdOmggwtWbi5lD9JyTdVisuSC3sl1qomNe4Re6+bwMZNxdEfpKVnTMV6FAF5S8c0Bo1rhD7r5vBUWx9XL1fY1ThvjsBOECEY7kc0dJ8IEkZo+TvMds3NHSfCBJGaPl7zFseEryyHhog8qbpDvpD/AHfXXFMtKaKdX3jRmcuaYxeeGCQVl03s4UDGrHX6pFKnpzFMls4uXSKXjg1XiOfLr6fqb2YZpdX3iwDUG1qvB1IGpR6b0KWB7hYAZyqkmpepYDduhRQOtPUfOE2rDTkfw9g84LOSQMO2F1k6VdgEN5yqc5948I0o0SyoJQGAHTU+EK8kdfZCMhWaHJVTWSOyDsPh7POCE4dUgaVdoEFzdfaT3R1th7B4xwk+jGA3ZPKB8KsGJfCHUtY1HAaAIap94KOa6cMNlYcykHZo16umHK1viktRNmmo5MgCaFGYSGUShrgA0gB8fvCLyRX92KfxTSyLCt2Y2gswrSWl+nRFxUK7xF8eHJn7V2BAeBDESQ09P9MYbxpK/WpdUhkqx0OpZf1qjcU4n1oEYhxpn9al1SKLx0OVV9aojnwt0fZS7Ac45yRmo2k47fTxIoI+JW5P/GIywqZXOSM1NdfRXriSlq/GdyfoY5q7oSyqwlu8znAvWmNQKV1UiXRIH7In8yknvUYicrH2XOXiKlLAY15odol5cp/uzVdKyO9Yg/C3k5k2c6JUsb/JERGUwftiXuD2Yc1ZIv7SKvToJiXl2QH/ACX/ADFB8TETlCzfrssCUgHk3ABzRnEXiyd2GkQ0LVn4BKBylK9qkl1UTdDtKXTEmNW4QD2XzeCozHgIhYyjLe42c/O/ZroMK6Y0/L3uvmHcqK48OXq+0NBhHI6MI5CMfWXmjpPhHZXNHy95jll5o6TBpXNHy98WnCd5ZRwuGfzgnPqSzCitdHik2op5NWcSbxoCGBvGpYO0XvhYoheD+0NHbQquEUi1zFckoUAvHSSTnGjNEs+XT0+DewNcqVKN5WF9hXClP7wZaR8B3jzg2Twrk/ugXlNQknONcRB1oOlQ/d8zEljYp1I/h84QtDtUatMOVtpX/D5Q3tDNRTnpHgIMYnZnuJYABhifpCl06x1Hzglma4HUSWGBPhCjJ1E7lGC04cKDr7IKU7f4fKDMn4f9vnHHHw9ggsbyh7TFhV641DQ5lBNcdGk6un00NpR9rgXzmwpUfSHktR1DRp2DZDFjYuKqWBYCRpnqfGjS04P0xbl47x3RWeLL/pqKN7Wbpe9QB8Kat0WZWO/wjonDiz9qDQI40CCCSTj61RiXGtS0yqj79DgMK46cPlGuNrBr61RjHGyWnyqgZ02hw5qKu+OjcIjnwr0fZQbFMZTukZorpNenriTRO/H1D+8RdjmMt7yRm47xovbzEmi0f6idwHnHPXbBMqK9kc44g1SLo2nM0RMylPpnHcoeAiFyrOeSc98KFIbpNMN8TEidgeUmHoRQ9DS4IU8lof7s49Kz4zBEPlOUBbZYuLqgZrpLm8qqjeIut2gUiYlKHxTz0JWO5AiHyqofbJdZtUCh5S8rOJatQNOgOmGhKtfAazNlGUeSSKmua6cxdaDGNSy57r5h3GMt4FpAyhJNyaM7EqJHNUHLrPRhGo5bPsvmHcYrjw5up7G2iOR3RAibHtl5u+DS+aN3jBLLzd8GRzRui04TvLLOGKA4cK94rm3nNFUzat5RRrSgcmrMU941LsM41qcdEX7hc7hlBPtV1LEAMraK4dcUS1n2SnmDnHNATU3jjpbTEs+XV0+COT0JMvmFRvKckBnc0DnAQsZf+n/B5wWwH2YvTAmqmAuUF4s76dO+DqUn9r2o8olVYTIPwdoHdDe1PdqAKjS/hCylJ/aHrT4CG1pKbtFEnpeDBcsoPJpYABhia90KFKtae2EZCk3EupRLB2Jbsg95P4utUMEvh0pOsdR84KUHX2fWOG7qV/ughCfhPUYzUnKSeULai5baPrDqWjGpamoVYOMNBpDJDCZhgCwrrH0hwhArmafAQ5G5cW4P6NlOpxyk1sKBxSm1zX4osasd/hFa4tgkZMk3Q2fOJcM5vM41hmG6LIrHee6Lzhx5e1HuwIF+BBA8Br62xjfG8SJ0mrZ03HDmy644+UbEDXq8YyPjZmtMRVs6ZiKVTK2itIjnwp0fZm1jmm87pGbjvG3riSlzz8aer/lDGVNabzk83HeKDO9UiQl2j/UT1f8AKIV3SE8qTHkqzwcKMG37Il5FooPaHRzUpbdmmkROVJzyVC+lWFNdRtiWs9pDD2svDQA27OjFvJ9Knj9pM3IH/biHypM/XJWetrgDlGcc4m6kXN7toMS8q0j9ujqT/VETlOd+uSiJiD7OqiBTOVQB+dhuJhoWrVwOWPt8nOm84YpUAc1WOYGGiNSy17veO4xlPBC1D9ISRyqVOtIYBLnEMK741XLHut47jFceHN1PaG4w9aoEAYetUCJsd2bm9cHRh1QSzc3rgycOrxi04JeWacNEHNZAV7ZbBwKso3q0YB+sRRLbIWmWp0BIepvB2KiWDDbF24bWocpdUVJAmKLpvOaEBIu1rj8sVG3zJZQplTcDjyrPodw0Q6l/s6ulP6mWSweTzUBryqlTObxc4GnlDhSV/Cn94/0w2ydORybGZMJdVEmYyalk0DQoqej4pnXNhLytOHVIX+H94/0wzt4UEVbcSdB2QuZyPimdcyGltWkpoVPtvtgdcaNR7NKVcSwADChJ8oU5FX4e3yhvInIujOUosHLrrB+WT+LrXBCUp9nOtPbBTIOsdsJmen8XWuOGan8XWuDqsQlJPKKAAwU51V0Q+RJOsY6j5xHy1gLLqIDFhWtfXXDqXNRrOOtXrbvh6WN04CIUMm2cKbCaQwIzTMLEuTXHsicOPXFa4vLcmZk+UE3vZmYgkkmt4Ko+AAUA2yLJp646Jw4c/alI5Bb0CCB6DX1tjJeNlB5RBF7nqFEkjmoZ200PUYg7FwgypbBcRPmMTUimOhwzAQ9tnBVUpBXa7RMUWdr6q9sRy8zSuH9LtSGUJjmgus6kkaRQOYdy7R+NPV/yhra5ImLIlC6kAkqJJLCE8m2hQSxUNl6tOsejEssNeXVjnu6PMpT3kqF9BwoMTUfiMStmtZYe0lCgoMBsGfENb7Q8pQvJOFBiaj8RiTss83RWXgKVpTDnQvw31KyLWr9rK6v/ACRF5VmKNrkl5aiEYh2SHUHa8a1bH70PZS1f6Z6/rEXldJ+0ynSkm6TR2FVZxzdvaIMpbFu4IzFfpCQ6kHOSCwOl6DPx8o1XLHut48YyHggk/pCz5iOemoxGP4MY13K/u948Yrjw5ur7QinD1qgRxGHrVBoQDiz83rg4w9bYJI5vXBxh62xacJ1lfDmYBMzVpC768WISnTShd206TFLylPVyanmIb8pDkVZ72yJ/h7wetCrWtUqTMWklRvJQpQDqLAkAt9YptuyRPEtV6TNAqHuLFdTtjEcsd5OvDLWJxYUrEsAKQNOCjjVyb2MLKv8AxI/dV/VEZLkrCReSd4I7zAvn0frC3FSXwfkr+JHUr+qGlvKrtSk6GD6QdsE5U/i3H6w0tylULqxGvXhBmIZZeEjKKwkDMGysGvr1p7YZypygBU9sKfbl/Ed4HiIPa3cXK1/h6z5QW8v8PWfKEvt69Y/cR/TBVW9Tfd//ADl/0we2B3k5LlZLPRsaYnZ6aHaJitQx1/SI+y2ohSsCziocYaofSssEYypJ+TyUIbt3ySZabxwIsgRk+zkIuFaL6heKrxKmvuwa8AC2gEROfXvit8X2UJk6wS1TVXiHSlqBKE3QlADBgB09MWT698WcmXmuQILAgbZV+C1llyLKFBua5O1ozPhpwlVaJxSk5rsw0w/HCFUuzzEP92ndENwRyUZ868p7ozjCKyfXLfZvs9kA/wAycW2tEdLmBLgKAY6dlNY1Q64R5Q5W1sObKBbVmxzg7kyZapqJUtTE1JKSQlOlRqHqe0QmXCuHOzW2T3lqzkmmjHEYZxh/ZV5qaIwFNVMI1XJvAizSZBRMQmYpSWmLWMdd0F7gdm8YJkPgpZAqZclylSiEouqSlTYk1U5YOltmuE8GvU8s5Qj8Es+vyRHZUA5eVmAUNEsxxqqgpGyZQ4E2OahhIloUAQlSEBDOKFkteYkGuqMb4QWMybUmW1UqUk3FOFHSHozPXojSD3bWbgclsoWbMA9qnAppWNmyt7vePGMU4HqH6Qs2ase1R95xjpzzG1ZV93vHjFMeEOr7QkjD1qjscl4etUdhAOJHN64OnDq8YJIw64OjRFseE6UlyBdO7vEAi4A1M4w5CfZ9XhDa2y1EJu6zpimPsWnsogwWZYpauchB6UpPeIYiapGLdcKC3qfCkDOTH6M3QmcHbKrnWeQemVLP8sMrVwLsCudY7MW1SkDuESC7U7aPWiCTJp68Yl3TejeUGeL3J6ppP2WUE3RmhN0Aua5pEGXxW5NP/tgOiZOHcuJyWdPRDpM6kN4Duy/VPmcUOTThKWOidN8VGGk7iWsBw5dPRMB/iSYu5W59VhQKhfA92X6yPhDxUZOsUkTFzrULy0oBHJqzluzgS3ZgYkDxESPu2meOlMs9wEW/hsqWmwzZk2UJqZKeVCTTPTzVPoZ3iZsE+/LQsi7eSlTHEXgFMdoeDIa5XW1eyVweTYpQkIWtYDqvLa86jhTRSgh35eMOsoHP3J8Ya+XiYeJ0WBHIEbQvNFuyheca4u2R/wBVyYqZgpYIEZtZheWkayBGh8PZvI2KTJGN0E9UJFapFnV7OdMOkN+8fKLxwGyXbLLawubZZqZRQUlVxTAG6UkXXckgU2k0aKWJbWZCfjmDyj1JKnsGHpu+N/X6FtnDPMv8N0WdSApLqLEoSp1ISl2CilwlRLU6cMYr/wD6mo+0IUiUtMsBQmXmUuYKXRiKgjE6zrhPj2yYPtNnnUKpktUtQ0+yUCFdDTG+WM/l2Vlh0EEsQCGJcYh4nZBm69BZH4TWe1SyqVMc6Umi07FJNeqkYrw7taVZSW00LSACCi7SlUkoADjXUsA5MW/gMuy2ewz7TaUpN2ahCA15blLhMsCpUoqOHwuaBw1MuyLz15LEuUQBfClIUHo+aAKsaPB8QZfKH4E258o2bOJBnSgKkk1xLjCN3yrN9md3jFI4M8C7CpaLTIllPJrvIHKKcFFc5BUcC0WnK8/2Z9a4M0XO7p3ZZl4etUKtERwdtd9Kt3dEzE5RpaThB0aITlYQdGjpi+PCVSJGYN3hEdle28mEszm9jhRvOJJXM6vCIrL1kVMCAgYEl81xSmJHZGytk8BOTaZbSpNcaVcBjjj6xgCYxd+jBhi+GP0hKVkxYoxG0ANTD1sg0xBScGYvgwjn6mXd5Wxh1yuuun1rhRMx/PohslYpjX19IMuYLuzS3bC4NYkJanDwdBfTCMikvoIjqFAGtH6orldaT0cpR68Y6DBXgsuZo0h+yDLsNFQdcGSqCAx28D2Hrh4FR9vPtD8vjDXyHeYc24+0Py9xht5DxhmcgQIEAXmXgdYOWtkpGi8CegVia4ybbytt5NNbjJh5xUWP2kyafupIB2xU8p21502c9VLUEa8aq6u+B8UvIWi0Z8tAwSpI7Y9PImG8cGZ6v26sX3x5MkqN8F6u++PVtktYmJQoVSpL4ux0Dpq0S6nDIrhhwRl5QlCWs3VpLy5grcJFaPVJADjYIyCx8WtpXlJdjM5AMtN8zc4i4EpVmpobzLGbTA1aNbyhw6slnUQZoWpILhAKyDpcjNfQzvSMsy/wtv2+ZPsV6SuZKTK5Q8/QFLAHMUQAmlWTiHMDDf0dfiZ4USbPZDYrDJUVFKps2YVc7lZiBLlTZugGqmGgAa3NqmSxLsyjOYITKuqB1VvEk0JOA2jTGRWWbLSb0wrWtRJUu9nKOkkl3iVTabPMAQuZPYVCVKUpII1A0jd2lP4clx4vMrJWVIJSCoXwDpIBcJDY4funFotuVj7JXrXGMTLeErvpUQxoTm4amNDSLhk/hiVJVLmKKxdCgpnKXZgVYGhwqYOPiaLnN3cWDgNaHvvsi6RQOA82qiNkX2WpxCYhkWl4QdGI6YTSYPLxHT4x0Y8I1Iz1Zo3RBcJZxTyd0kFRVh+EDGuDPE6vDoAHWRFd4WEtKb4lU183sgdT1o4e0I2O2LLupRwww6K6fMQ5/SKwecfr04RA2KabydAetaY1Ld7bIkbUWAI0KbZpPnHLJlLPLosiQTlRRba2I0t9YUTa3BcI6g57IZ2cG4Gq1cNJhQmig7sCQQ7YPXDYIvMk7jEjJtOZzXBbr0Dsg6pwao7d8IJW0hL6SPPwhKWsbu87oekkP0Wgfi7IF8OakFmGaaE1enRDRnOzRp6D0YQ6kkXnFKYbY01PLWFUzU6VgdnW8FRQ0KSBqIfWzYQrKXTr74KZQJqB1Drh4QxtinWfl7jCB8Ewtawyy2sd0In+mMzkCCvAgbF50smW+QyepKSy5hZwWLVfs74rEhlHOOGECfNN0CEZaoB/qUlWEL5pD6olMn5bn2egUoJIIN00INCCNMQ0mZR8DFjtGXkGwiVcTfBKpkxheIwQhJ0PiTqBgaUl0ZTbUhQwPRQjtqO2EPtCkTAXBdJSm+oNd/DyjDdthjIULzqDjVUCJddhl2hUuVJTcVNXLRnElKVLUEAnY6hXFnEYMt8w3FuVLqeTVj96UrH8swxxHCNlAmWgtoDDtqIdcMeAU7JqZZnzJKuUKgkSysqISAVKN5ADC8kY6RENkbJRtE1EsKSi+oJClXroJwcgFnLCN2Y3yn/JlPCXTlEzKlKWGAJAA7yYkbNlVVEi6kUDISe1SvARZLHxQTEpBmWhACma6hSsekholE8W8iSkrUuZMUlmdkp06BXtgy4hdnfBAAXmDUD1Jc19aIutktWiKXwXNV7vGLByhEcty3dra+LEiYIUSa7/ABiBkW4gh/VYmbNNcjp8Y6cb4RvKYb2fSx7RFZ4Yc2XTSsPWnNw2xaJ3M6u8RV+F04pEtmrfGv4dEHP1rYeyvpSUkFWBriDq1Q9mzgp2oBXe4q2vZDKZMBBJNXwOl6Ho04w4kSSWc4trchOA7BE9bkyvh0JiUt03DVmFdWOiFFEmgGzX2+sIQlTikmtavp9dMOEgXdL76dPr67GfSU5T/h0j8bbg/lDZFCGh2VtIDA1UrWGxMIykkkafHTpi36SF0nrPjDiWwodhx1QSXJZIxB9aIKWCaYip3eECSXw1p2uj6laKYxwrZtNC24Q05a9iHrhUknZ5Q4CnKKMC4xrTHuinbrkhnPOcX1+EEOn5e4Qe0BlHp09AhNRx6R3CEYV4EcgRtC8lT1vBBG+5b4sMnKSpagJTAqdCrhYAkskm6TTVGQ5TyLZ0E3Jq06kquTKbVIIbouwu42rUGhcOFKLAay8NVBji+3XthwjObpjHxp1KlUc4RpvFrwEmLmy7VOSUSkELlpUGVNWKoVdNQgHOc4kBqVircEskcraQijoSqYHwdJQEncVvujSJdstkv75V0se01idzkvk1ls8HvGnYEKyXPWpKVKlpC0EgEoN9CSUuKOCRFC4krMhdomX0JVdlKUlwCxvoF4bWLPtiV4weFM45Nmy5iQOUMtD1+NKtOxBiu8UWV02e1BS+atEyWdNc1Y/hikylm0bLLpuc6yIZ25oLVLBh8JpoiJyl7tW7xh5K4QyZgIC01BGLGuww0yoPZKKc7DDHT5wPGvA+fqt8Gecvd4xOqMQPBpJvLvAg6Qd8TxEcq9BIqN3fE5YMfm/miNskh+vyiZs0pjv8Y6MOEcuU3N5nV4RV+F6mEujn2n8peLRN5nV4RC5eyQZ4QygLhUavV20jDCK2bhcbqqnKVQtpodSvQxrBpQUFY4NhWmNNESKeDU0E0BGi6R4s3RDK0WNaJgCkKAxvMpqfiZnhP8Ld0SmTpbl1f38vWuJY2Vg6dPQ7a3HqsV82+9V8Ma6qd3dDyx5RYHOG+jPUxzzK78jUyhAMoaKlu0QpKlti3ZWEFl5SKkgk1GnGE5c5lNjU6ovvd0nrwk3GmDrSGhimawh1yzpp0RSQtIyLMxvEHpGj1SOKlF0gHBx0ODrjq7fdIDYnvhY5RFHGLatMUpfKLtBzj0nuEEVp6R3CD2lTqUdqu4QmrT0+AiYix2BAgeRYhxg8+bv74odqgQIlitfhrC9k0dPlAgQ6c5aNwH/6j/8AQvvlRoy4ECIdTlRQuNr/AAaP/mR/BMin8C/eS/zq/ggQIpj6VPL3i9K50SuTfdK6DHYEc05XvBXg7zldAicTAgQQqSsWG/yiXkY7/GBAjrw9XPlylJ/M/d7xCC4ECKQgohSVAgQzKxl/3m7wMQX3k9I7jAgRw5+9dOPrFtlf4SV60mE186BAiuPt/wALOC3kIf2bm7zAgRacEplO96n1qhTQeg90CBD35/pjWZielXcI4rT+bwjsCEKJAgQI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6" y="1258003"/>
            <a:ext cx="5141168" cy="38826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99991" y="5419900"/>
            <a:ext cx="327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Waitress </a:t>
            </a:r>
            <a:endParaRPr lang="en-GB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7323"/>
          <a:stretch/>
        </p:blipFill>
        <p:spPr>
          <a:xfrm>
            <a:off x="2269120" y="764704"/>
            <a:ext cx="5039184" cy="3246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762" y="420825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Starter</a:t>
            </a:r>
          </a:p>
          <a:p>
            <a:r>
              <a:rPr lang="en-GB" sz="2800" b="1" dirty="0">
                <a:latin typeface="Comic Sans MS" pitchFamily="66" charset="0"/>
              </a:rPr>
              <a:t>	</a:t>
            </a:r>
            <a:r>
              <a:rPr lang="en-GB" sz="2800" b="1" dirty="0" smtClean="0">
                <a:latin typeface="Comic Sans MS" pitchFamily="66" charset="0"/>
              </a:rPr>
              <a:t>			 bread and butter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5368" name="AutoShape 8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5370" name="AutoShape 10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3889765" cy="32151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03648" y="407707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Starter </a:t>
            </a:r>
          </a:p>
          <a:p>
            <a:endParaRPr lang="en-GB" sz="3200" b="1" dirty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			bowl of soup </a:t>
            </a:r>
            <a:endParaRPr lang="en-GB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5472608" cy="2952328"/>
          </a:xfrm>
        </p:spPr>
      </p:pic>
      <p:sp>
        <p:nvSpPr>
          <p:cNvPr id="6" name="Rectangle 5"/>
          <p:cNvSpPr/>
          <p:nvPr/>
        </p:nvSpPr>
        <p:spPr>
          <a:xfrm>
            <a:off x="1259632" y="2967335"/>
            <a:ext cx="59766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latin typeface="Comic Sans MS" pitchFamily="66" charset="0"/>
            </a:endParaRPr>
          </a:p>
          <a:p>
            <a:endParaRPr lang="en-GB" b="1" dirty="0">
              <a:latin typeface="Comic Sans MS" pitchFamily="66" charset="0"/>
            </a:endParaRPr>
          </a:p>
          <a:p>
            <a:endParaRPr lang="en-GB" b="1" dirty="0" smtClean="0">
              <a:latin typeface="Comic Sans MS" pitchFamily="66" charset="0"/>
            </a:endParaRPr>
          </a:p>
          <a:p>
            <a:endParaRPr lang="en-GB" sz="3200" b="1" dirty="0">
              <a:latin typeface="Comic Sans MS" pitchFamily="66" charset="0"/>
            </a:endParaRPr>
          </a:p>
          <a:p>
            <a:r>
              <a:rPr lang="en-GB" sz="3200" b="1" dirty="0">
                <a:latin typeface="Comic Sans MS" pitchFamily="66" charset="0"/>
              </a:rPr>
              <a:t>s</a:t>
            </a:r>
            <a:r>
              <a:rPr lang="en-GB" sz="3200" b="1" dirty="0" smtClean="0">
                <a:latin typeface="Comic Sans MS" pitchFamily="66" charset="0"/>
              </a:rPr>
              <a:t>tarter </a:t>
            </a:r>
          </a:p>
          <a:p>
            <a:endParaRPr lang="en-GB" sz="3200" b="1" dirty="0">
              <a:latin typeface="Comic Sans MS" pitchFamily="66" charset="0"/>
            </a:endParaRPr>
          </a:p>
          <a:p>
            <a:pPr algn="ctr"/>
            <a:r>
              <a:rPr lang="en-GB" sz="3200" b="1" dirty="0" smtClean="0">
                <a:latin typeface="Comic Sans MS" pitchFamily="66" charset="0"/>
              </a:rPr>
              <a:t>                       olives </a:t>
            </a:r>
          </a:p>
        </p:txBody>
      </p:sp>
    </p:spTree>
    <p:extLst>
      <p:ext uri="{BB962C8B-B14F-4D97-AF65-F5344CB8AC3E}">
        <p14:creationId xmlns:p14="http://schemas.microsoft.com/office/powerpoint/2010/main" val="1471382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D62303C3-E526-4593-8190-D73A3531D6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1517</TotalTime>
  <Words>82</Words>
  <Application>Microsoft Office PowerPoint</Application>
  <PresentationFormat>On-screen Show (4:3)</PresentationFormat>
  <Paragraphs>97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Week 16 Dining Out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again  (if needed)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social sight words</dc:title>
  <dc:creator>Stephen Woulds</dc:creator>
  <cp:lastModifiedBy>Jennifer Wright</cp:lastModifiedBy>
  <cp:revision>125</cp:revision>
  <cp:lastPrinted>2014-02-07T12:53:43Z</cp:lastPrinted>
  <dcterms:created xsi:type="dcterms:W3CDTF">2013-07-18T10:55:53Z</dcterms:created>
  <dcterms:modified xsi:type="dcterms:W3CDTF">2014-02-18T15:01:10Z</dcterms:modified>
</cp:coreProperties>
</file>