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8" r:id="rId13"/>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97" d="100"/>
          <a:sy n="97" d="100"/>
        </p:scale>
        <p:origin x="-114"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18/02/2014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18/02/2014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18/02/2014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18/02/2014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18/02/2014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16</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BOWL</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bowl</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Bowl</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solidFill>
                  <a:schemeClr val="tx1">
                    <a:lumMod val="75000"/>
                    <a:lumOff val="25000"/>
                  </a:schemeClr>
                </a:solidFill>
                <a:latin typeface="Comic Sans MS" pitchFamily="66" charset="0"/>
              </a:rPr>
              <a:t>RESTAURANT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restaurant</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Restaurant</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chemeClr val="tx1">
                    <a:lumMod val="75000"/>
                    <a:lumOff val="25000"/>
                  </a:schemeClr>
                </a:solidFill>
                <a:latin typeface="Comic Sans MS" pitchFamily="66" charset="0"/>
              </a:rPr>
              <a:t>MENU</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menu</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Menu</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ORDER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order</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Order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rgbClr val="FF0000"/>
                </a:solidFill>
                <a:latin typeface="Comic Sans MS" pitchFamily="66" charset="0"/>
              </a:rPr>
              <a:t>ST</a:t>
            </a:r>
            <a:r>
              <a:rPr lang="en-GB" dirty="0" smtClean="0">
                <a:latin typeface="Comic Sans MS" pitchFamily="66" charset="0"/>
              </a:rPr>
              <a:t>ARTER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starter</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Starter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MAIN COURSE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main course</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Main course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rgbClr val="FF0000"/>
                </a:solidFill>
                <a:latin typeface="Comic Sans MS" pitchFamily="66" charset="0"/>
              </a:rPr>
              <a:t>DR</a:t>
            </a:r>
            <a:r>
              <a:rPr lang="en-GB" dirty="0" smtClean="0">
                <a:latin typeface="Comic Sans MS" pitchFamily="66" charset="0"/>
              </a:rPr>
              <a:t>INK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drink</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Drink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chemeClr val="tx1">
                    <a:lumMod val="75000"/>
                    <a:lumOff val="25000"/>
                  </a:schemeClr>
                </a:solidFill>
                <a:latin typeface="Comic Sans MS" pitchFamily="66" charset="0"/>
              </a:rPr>
              <a:t>WAITER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waiter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Waiter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WAITRESS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waitress</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Waitress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1331</TotalTime>
  <Words>193</Words>
  <Application>Microsoft Office PowerPoint</Application>
  <PresentationFormat>On-screen Show (4:3)</PresentationFormat>
  <Paragraphs>107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Week 16  </vt:lpstr>
      <vt:lpstr>RESTAURANT  restaurant  Restaurant</vt:lpstr>
      <vt:lpstr>MENU  menu  Menu</vt:lpstr>
      <vt:lpstr>ORDER  order   Order</vt:lpstr>
      <vt:lpstr>STARTER  starter   Starter</vt:lpstr>
      <vt:lpstr>MAIN COURSE  main course   Main course</vt:lpstr>
      <vt:lpstr>DRINK  drink   Drink</vt:lpstr>
      <vt:lpstr>WAITER  waiter  Waiter</vt:lpstr>
      <vt:lpstr>WAITRESS  waitress   Waitress</vt:lpstr>
      <vt:lpstr>BOWL  bowl  Bowl</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34</cp:revision>
  <dcterms:created xsi:type="dcterms:W3CDTF">2013-07-18T10:55:53Z</dcterms:created>
  <dcterms:modified xsi:type="dcterms:W3CDTF">2014-02-18T10:59:34Z</dcterms:modified>
</cp:coreProperties>
</file>