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302" r:id="rId4"/>
    <p:sldId id="303" r:id="rId5"/>
    <p:sldId id="304" r:id="rId6"/>
    <p:sldId id="306" r:id="rId7"/>
    <p:sldId id="307" r:id="rId8"/>
    <p:sldId id="305" r:id="rId9"/>
    <p:sldId id="308" r:id="rId10"/>
    <p:sldId id="309" r:id="rId11"/>
    <p:sldId id="310" r:id="rId12"/>
    <p:sldId id="268" r:id="rId13"/>
  </p:sldIdLst>
  <p:sldSz cx="9144000" cy="6858000" type="screen4x3"/>
  <p:notesSz cx="6797675" cy="9926638"/>
  <p:custDataLst>
    <p:custData r:id="rId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2" autoAdjust="0"/>
    <p:restoredTop sz="82857" autoAdjust="0"/>
  </p:normalViewPr>
  <p:slideViewPr>
    <p:cSldViewPr>
      <p:cViewPr varScale="1">
        <p:scale>
          <a:sx n="90" d="100"/>
          <a:sy n="90" d="100"/>
        </p:scale>
        <p:origin x="-8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B8AFE-402C-4B25-8170-8771C0CF3270}" type="datetimeFigureOut">
              <a:rPr lang="en-GB" smtClean="0"/>
              <a:t>07/02/2014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D406F-403A-41F6-8E39-5F4643FE5B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738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EC4E0-2DEC-4039-B9E8-395A2D7CF548}" type="datetimeFigureOut">
              <a:rPr lang="en-GB" smtClean="0"/>
              <a:t>07/02/2014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7F5D2-CA54-4FE8-86FB-368CAD918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213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Adapted</a:t>
            </a:r>
            <a:r>
              <a:rPr lang="en-GB" baseline="0" dirty="0" smtClean="0"/>
              <a:t> from </a:t>
            </a:r>
            <a:r>
              <a:rPr lang="en-GB" dirty="0" err="1" smtClean="0"/>
              <a:t>Nighat</a:t>
            </a:r>
            <a:r>
              <a:rPr lang="en-GB" dirty="0" smtClean="0"/>
              <a:t> Butt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7F5D2-CA54-4FE8-86FB-368CAD9183C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200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E8A81-AF21-4AE5-888D-5A72FCF33AE7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E8A81-AF21-4AE5-888D-5A72FCF33AE7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Created by </a:t>
            </a:r>
            <a:r>
              <a:rPr lang="en-GB" dirty="0" err="1" smtClean="0"/>
              <a:t>Nighat</a:t>
            </a:r>
            <a:r>
              <a:rPr lang="en-GB" dirty="0" smtClean="0"/>
              <a:t> Butt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E8A81-AF21-4AE5-888D-5A72FCF33AE7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E8A81-AF21-4AE5-888D-5A72FCF33AE7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Created by </a:t>
            </a:r>
            <a:r>
              <a:rPr lang="en-GB" dirty="0" err="1" smtClean="0"/>
              <a:t>Nighat</a:t>
            </a:r>
            <a:r>
              <a:rPr lang="en-GB" dirty="0" smtClean="0"/>
              <a:t> Butt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FE8A81-AF21-4AE5-888D-5A72FCF33AE7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07/02/2014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07/02/2014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07/02/2014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07/02/2014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07/02/2014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07/02/2014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07/02/2014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07/02/2014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07/02/2014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07/02/2014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E15F-865C-4C39-9372-64FCC8C491BA}" type="datetimeFigureOut">
              <a:rPr lang="en-GB" smtClean="0"/>
              <a:t>07/02/2014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2C8A5B5-72AA-41F2-9EB8-008BD9C8F85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818E15F-865C-4C39-9372-64FCC8C491BA}" type="datetimeFigureOut">
              <a:rPr lang="en-GB" smtClean="0"/>
              <a:t>07/02/2014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Week </a:t>
            </a:r>
            <a:r>
              <a:rPr lang="en-GB" dirty="0" smtClean="0"/>
              <a:t>15</a:t>
            </a:r>
            <a:br>
              <a:rPr lang="en-GB" dirty="0" smtClean="0"/>
            </a:br>
            <a:r>
              <a:rPr lang="en-GB" dirty="0" smtClean="0"/>
              <a:t>Home and furniture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ction Button: Return 9">
            <a:hlinkClick r:id="" action="ppaction://hlinkshowjump?jump=endshow" highlightClick="1"/>
          </p:cNvPr>
          <p:cNvSpPr/>
          <p:nvPr/>
        </p:nvSpPr>
        <p:spPr>
          <a:xfrm>
            <a:off x="323528" y="6309320"/>
            <a:ext cx="648072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15516" y="5949280"/>
            <a:ext cx="1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end show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143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ddisons.com/uploads/im/auction-properties/66-105/105_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340768"/>
            <a:ext cx="7200800" cy="48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5312" y="404664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What can you see?</a:t>
            </a:r>
            <a:endParaRPr lang="en-GB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64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543800" cy="396044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start again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(if needed)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5940152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Action Button: Home 1">
            <a:hlinkClick r:id="" action="ppaction://hlinkshowjump?jump=firstslide" highlightClick="1"/>
          </p:cNvPr>
          <p:cNvSpPr/>
          <p:nvPr/>
        </p:nvSpPr>
        <p:spPr>
          <a:xfrm>
            <a:off x="7668344" y="6309320"/>
            <a:ext cx="648072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ction Button: Return 2">
            <a:hlinkClick r:id="" action="ppaction://hlinkshowjump?jump=endshow" highlightClick="1"/>
          </p:cNvPr>
          <p:cNvSpPr/>
          <p:nvPr/>
        </p:nvSpPr>
        <p:spPr>
          <a:xfrm>
            <a:off x="6876256" y="6309320"/>
            <a:ext cx="648072" cy="43204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768244" y="5949280"/>
            <a:ext cx="1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end show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704348" y="5949280"/>
            <a:ext cx="1116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slide 1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8272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95818" y="5322524"/>
            <a:ext cx="11521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	</a:t>
            </a:r>
            <a:r>
              <a:rPr lang="en-GB" sz="2000" dirty="0" smtClean="0">
                <a:latin typeface="Comic Sans MS" pitchFamily="66" charset="0"/>
              </a:rPr>
              <a:t>Kitchen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35696" y="6295641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B</a:t>
            </a:r>
            <a:r>
              <a:rPr lang="en-GB" sz="2000" dirty="0" smtClean="0">
                <a:latin typeface="Comic Sans MS" pitchFamily="66" charset="0"/>
              </a:rPr>
              <a:t>edroom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75856" y="5599522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Dining room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99992" y="630381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Bathroom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46841" y="559952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Living room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285155" y="692696"/>
            <a:ext cx="8031261" cy="4392488"/>
            <a:chOff x="285155" y="692696"/>
            <a:chExt cx="8031261" cy="4392488"/>
          </a:xfrm>
        </p:grpSpPr>
        <p:grpSp>
          <p:nvGrpSpPr>
            <p:cNvPr id="3" name="Group 2"/>
            <p:cNvGrpSpPr/>
            <p:nvPr/>
          </p:nvGrpSpPr>
          <p:grpSpPr>
            <a:xfrm>
              <a:off x="285155" y="692696"/>
              <a:ext cx="8031261" cy="4392488"/>
              <a:chOff x="285155" y="692696"/>
              <a:chExt cx="8501681" cy="4392488"/>
            </a:xfrm>
          </p:grpSpPr>
          <p:pic>
            <p:nvPicPr>
              <p:cNvPr id="1026" name="Picture 2" descr="http://www.enchantedlearning.com/language/english/label/rooms/label.GIF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1434"/>
              <a:stretch/>
            </p:blipFill>
            <p:spPr bwMode="auto">
              <a:xfrm>
                <a:off x="285155" y="692696"/>
                <a:ext cx="8501681" cy="4392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6012160" y="1700808"/>
                <a:ext cx="2304256" cy="15841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2555776" y="1196752"/>
              <a:ext cx="313949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726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04664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Kitchen</a:t>
            </a:r>
            <a:endParaRPr lang="en-GB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4338" name="Picture 2" descr="http://t2.gstatic.com/images?q=tbn:ANd9GcT_UIy3FVkJTUh00Io5XkN_p8sM7vYjmSpBGgVlgGvKpk5AnrGs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1018803" cy="167083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292494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Chair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14340" name="Picture 4" descr="http://t1.gstatic.com/images?q=tbn:ANd9GcRUy5bSxUwo87VufoJK5BT5tYiMF4z2FqDMtX4FYeiIGpGRHxZL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9809" y="3878016"/>
            <a:ext cx="1152128" cy="145168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91817" y="539018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Cooker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14342" name="AutoShape 6" descr="data:image/jpeg;base64,/9j/4AAQSkZJRgABAQAAAQABAAD/2wCEAAkGBhQSEBIUEhQVFBUUFRUUFRUWFRQUFRcUFxUVFhQVFBUXHCYeFxkkGRQUHy8gJCcpLCwsFR4xNTAqNSYrLCkBCQoKDgwOGg8PGiwfHBwsLCwpLyksKSwtLCksKSkpLCwsLCwsKSkpKSwpLCwsKSwpKSksLCwpLCwpLCksKSwsLP/AABEIAOEA4QMBIgACEQEDEQH/xAAcAAABBQEBAQAAAAAAAAAAAAAAAgMEBQYBBwj/xABMEAABAwEEBAsEBgUKBwEAAAABAAIRAwQFITEGEkFREyJhcXKBkaGxssEHIzLRJDM0QnOCFJKi4fBDUlNjZHSTo8LSFjVig7O08RX/xAAZAQEBAQEBAQAAAAAAAAAAAAAAAgEDBAX/xAAgEQEBAAICAwADAQAAAAAAAAAAAQIRITEDEkEEUZEi/9oADAMBAAIRAxEAPwD3CUSuSiUHZRK5KJQdlErkolB2USkufAJMADEk5JqjbGP+F7HdFzT4FA/KJXFyUCpRK5KJQdlErkolB2USuSiUHZRK5KJQdlC5KJQdRK5KJQdXUjhRMSJ3Tj2JSDqEIQCEIQCEIQNyiUmUSgVKJSZRKBUolJlZvSPSbg5p0Tx8nO/mcg3u8OdDaB7Sb5H6NUoMIJcPecjcCGzvJjqHKvFa1GHuwA4zvErf2+mXU3DMnftJI2rLXrdbmVqoI+GpUHY8hTtHavoW+sz4K1VnRq1G+DlYUNLraz4bXaOuoX+eVXOpLmqsa01n9pV4N/lw7p0qR72tBVpZva5bB8TKD/yPae5/osMHBPWUazgE217ZoRpg63Crr02sNMsHFcXa2sHTgRh8PetQvE9H9CaFuLqdZ7mcG3Xa4EDF0AjHq7Feu9lhpiaF5WlsDJtYjuBT2k7bJXp0rsrzKz3Db2/BedYxsqN1+8ulS2MvZmVqo1OlTA8GlPeN1f09ClC8xvi8L7LQ2mKIwxdTLQ4/rAR1Qq3Rmw13MfVtde0tqa72ua2oQ0Bp4pBpgkmJM62xb7RN4evVawaJcQ0byQB2lVVbSyzAwKnCHdSa6qf2AQskW0jGBqEZOqOdUPbUc8p4VTkMBuxj0Hcm03Jd19MD/J2d/PVeyi3slzv2VBqXzbKmT6dJu+nSNQ/4tUhn7KjU+EHwyDvAAPbHql26k7gyXkuImC5xccQcpJjNNp3WVtN2tpVjDnuJZrFz3a5Li4kukbScztgL1q6j7ijOJ4Nk7fuheV2oe8YP6mn3hejaJ2hz7FZ3PMk0xJwGUgZcgCReK4XVwICpTqEIQCEIQRpRKTKJQKlEpMolAqV5zfH2it+I/wAxXokrz6+h9Iq9N3isqckFrJIH/U3zBOaQXXNornfVqHtcT6pVkb7xvSHitBfFnBq1OkVFZHn1oubkVdXujkW5rWQKvrWNZtrEvu0qZc10E1W4nI+BV3VsanaPWL6Qz83lKzYlaNRRtFQEGDSZhI26p2nHatb+nN/mu7AeyFnLiukVbQWEZUNbJpx18Piw+8tG+7HtAAY6AABGpkMB95Rnp28duiadqaTAGW8R4596eEcvVh3qNY6U1DyAeqsX2dcb27TmEU6kTAAwnaT1krMW17jrYucDUcW5niFoIjcJnBaZtLMcioq7i17gHRrEmABhiQBjOzmXWW/Hn8kco02gNBAB1QYJMneYUoO1RjA6gPFRW2QOMvM7MXEYdRyUhtGm3EBnU2T2wuuO/rzU1UtYOTgeZzTjOEpFuceDdict5KYvJktGqHTmcMNuAgbgMDtlMEk034ZCThkBEkq2Kq1mKrfwqPgvQ9C/+X2X8JvqvOrfhWH4dHwXouhv/L7L+E31Sdu2K7C6khKVKdQhCAQhCCDKJSJRKBcolIlEoFysHfg+kVekVuZWHv8A+01Of0CypyRLO6HA7sexaK96w4ap0j6LLVqkNedzXH9kqVpBef0mtj9/0CisiVVqhQ6rwqx958qYfeI3qROeQrHRv7Qz83lcs068BvVlo7bx+kM/N5SsrWr0TP014/s+H+I31JWyrv1WuO4E9gXn+jNp+lkgx7h2UbKo+QVxbbVVJ1TUcQTlDR4BZfJMeHXHC2bS7lZxnflHYP3q9a1VN3AMbiQDniQE++8xIAIM7hI6zkuEvO3TLG9JNqaBxtUk4DDNZS0UweEOBIrOaORodUGqeUao7VfOtJccVn6byW2gbrXV6hjn+su+LjnONJtK7hqtMxLQchtShYW7ynhgxvQb4JDK29dHDSTZ7pplhcZwnbuCYv2xMZZapaIJYR1KxstQcE7lnwUHSOpNkqdBa157ex9+ehS8F6Loh9gsv4TfVec3z9e/o0/Ar0XRL7DZvwx4lbO14roJQSAUsKlFIXAuoBCEIKuUSkSiUC5RKRKJQLlYnSI/SKnV5QtnKxWkn2h/5fKFlTkqbY73b+g/ylZO2Wwue4znHlC09rdxHdE+BWI4SY5h4BRWRIfaTvKQbUd6jvckayNSv0k71Oua3ltZmO/wKppTllfD2oPRdD7ZNcn+qeP81Xt530ykKj35UxTkHDWfULgxg3SGkk7BsKwmj9tdThzdXItOtMapeSYjI4LR2ez07Vrh4bDizWEPAOoXOZhIOsCT1EjavN5Jz/Ho8d40sLBp/RfVbSpU2vL2yHNcQwGJLCXMa4kDcCrOy6Rtq1TTD6Os0azmNc9zw2YnjAYSQMN6wlXQOjTqtfrOc5pmYbRaTv4No4uGxsA7la3Nc9Gg8vpsY0uwOoI3fIZbgp1jvhftfrc0qiog7V4cT9ZaHVRng1zRDXcuR3K0sj5EciqRLuFgfV1eCdj95tNkxhiMRjhzLvg8/kq2LobZ2iNasw6kkwNVms4uwmMsBOJ61Ft9fgW6z6lPDMNbUJwzgk5pqs55p02iA6ni12tkC2CI1ZiD3BZ287lrVJDqog7IJ58Sty9vjMJhZN3S70b0xbaWHVaWiSOMRjgCcucdqmX1bDwL24YtI7p38ioruusUi0MAaA4mBjMxJJOM4BWV4u1qT8Mm7+rdyq8Zxy552e3+emavv6+p0WeUr0XRM/QrP+GPErzm/fr6vM3ylei6K/Y7P0PUqorFdApYTTSnAqUWF1JCUgEIQgpZRKRKJQLlEpEolAuVjdJz9If0W+ULXysdpQfpDui3wWVOXSjtBwKwtM4DmHgtvVPp4hYaieKOYKWYlPKQlPKQsU6lUDxwkSu0Txgg1ujeWzJ2YB+9uK0dmrPDoDoB3ANGHMs1oufA8v3lp6NSSBPdt6yuGfa8Oi32txzPcT6IpWl/8DwkJgukGCHQSHQW4EZgwMCNxTtnrxxXNI3ExiVEvKr0v7qcdUSSTGajXe77Z/fKk/4dNPXe7AKLdtXC1n+21Z/VZ8gvRHHJfsot1W4bAkmzt3LlOpxWjkHgkvrxmqRCv0Vu5Q73pAUKkbgP2gpnCKLfBmg78vmC2DEX4ff1v4+6V6Po4IslD8MLze/Prq3X5SvSrj+zUPw2eULYuLRpTrSmGlOtKpR0LoSQlBB1CEIM/KJSZRKBUolJlEoFSshpX9f+RvqtbKyOln1w6A8XLKnLpQVTiOceIWGonijmW2rnHrHmCxVIYdZHYVLMQ8pEpxwSIRTmsuMPGC7CGjEILWnY6laz6lES8ukDWDMGuM8Ykb96mtuW8eOQQC/ikOq0nN4PjRqSSWmCcscc8E5o8S1oIEnjwDhm7etE63ljZezsJIxwx2ry+XzYYXWXbphMrNz9sXS0WtYJ1iwaxJf9KYC4wNVzokOOsJkjarm69GrTSe1zbRT1MHOaXuILji5sAYiSeNtmYVxQtLnZtH7k+x4nHqIOHWEw82Pk6bdxobvOEyI37O/YodmJpi0yD7y01Kjd2o4CD3dyfsHwEch8FQ3jYHPaSw8ZtbGQcC2m1hacMHB2w7l1ytmNs5c8JMspMrqNVZassaQZgDn6+xM2y8mNcA9wBcYAz2xjGQk5lZezMqgzrEOMTBIAgY7cd/OVXW611BIcXa0xiNaeUSDP7148/wArKYy+r2+L8PHPKz2nD0ii4xB3pm9R7p3OzzBUN33nVDKYqEkwNac+uNsQrC1VQ5ogbtn/AFNXvxu5t87KaumXv362v+bylelXNhZ6P4bPKF5lfrveWj8/lXp13YUqfQb5QriontKeaVHYU80qlH2pQSGpYQdQhCDNyiUiUSgXKJSJRKBcrK6Vj3regPErTyszpX9Yzo+pWVl6Zi0HxHisfTGfSf5itdazgetZbUxfyVKnncpRibckQnXNXNVFG4XAzjBOQhjcQg1FxNaWicuNsnGRslXYszIzcfyjuEkKjuQRTaeV/nCsq9r1csf45FxzwwuW7OSW6TaVNn855jYXNjrhs9qWGsP3J53H0hVrXyAR2qZZLRrYbf4yKnDHGdRV2v7vdh/9Pik3OTFqg52y0bY2/uXLDkuXIeLaP75ae6o4ei9DlVlWxzbrZfzT3KE6zsnjU452R4K8qQQJAyHgmuCG6OaR4Jpm1MKNLk7XBO12N4MasfEwSMcz+5WZs4OffB8QotuoBrREY1GbIylIxhb7+Ovzu8F6jYfq2dBvlC8tvf4qvOfRep0PhHMPBVHXFKYU+xR2KQxao81OBNtTgQdQhCDKyiUmUSgVKJSZRKBUrN6VfGzo+pWilZ3Ss40+Y+IWVl6ZW2HA8x8FROoyXn+tq+c/NXVsOB5j4FTLhuHhaLn/ANotLex7f9ylEZc0En9HK3n/AAoNxShoq3cs2MAbOUujZCTkt9/w40fdCcp3IAck2KWw3c40GADEvq7DseCpf/49TaI59UeJCd0zsxp2FhaY947k/lWZxvlYSzW+qyRLZnIgu2RnrZcqjImvrZC72tMGsxp2jhGT2CVZ3XdLapOrU1i2JImRMxGA3FZKjaQAThJInfitdoheAaHcrmnuCSN2s7vaCBG3HdsnLYq6767mNrtiNa02l7eg6q4tI3yCD1qwu2qBzQfKuUbyhoD2tcBgJbJgNbGI/jBdXPaY2u6AZ2JYtLl2jaqZEQW4RAgwJ3Z58iVwTTk8cx4vigVTtu8Ju8XSGR/SN8CuVmasTtmIxmM8upN2ipLWCIiozyv/AHIMPewxqcsd5avVaa8wvNnH5zR7+C+a9QYtjrD7FIYmKYUhgWqOtTgSGpYQdQhCDIyiUmUSgVKJSZRKBUrO6WH6vmd/pWglZ3S4/VHpf6VlZl0yVrdmt77NrMH2N/Jaa57RTK8/tZW89lttAsdcbrS79qjRKiojWusITL7KEqteQVfXvMb1DTtSiFGe0KHaL15VXV735VoY9pbZu3Ahvvc+ThKR+S8sstie4y3IEbwMu0wvUb4qur2JrWQSa1QYmBxTROZVAy6tX6yrRb/3WTy4CVXxNU72OBMNE4YyMY71d3GXNAJEYzE82R6kTZ251Q7oU3u7yGhTrJVoRgx7uk5oHY2fFRjhqut8kuOtL2728VoO4DuTd3Uy9j3a2VauwCMIZVexuI26rQnbBUkNMRMYZ+KRcB907ltFq/8AYqLq4JrrMQIc3W5Rjt3HHuUdx2AlvJj5T8lOvG1tYcSJJyJA580oAlowkETjj3IxXAuxOBjV2Rm7k6O5TK1cuZTnY5o7KScZQaJ4oxic9kx4ntTVvgNbAAxdlyMPzQjKXg2ajRvfZh/4V6cwLzCq6bUwf11EdjmD0XqDAtjtD9MKQwJmmFIYFqi2pYSQlIOoQhBjJRK4hB2USuIQdlZ7TD4aXO4dw+S0Cz2mR91T6R8AsrL0xtqPirjQe8iylaWD+mpO7bO0f6VS2pyf0Rqw61DloH/LcPRSiNfUvFxUWpaXHamXVU06qsaVUeTtKjVIXX1FGrVMCgk2rjWGIB9+8wd/uD6KtbZSWgnixhjqemPX8lKp1ZsWP9M/wpKM20kZA9oUZy/HO9mq13Eg6rmH8w79yb0etpjVcMZdGMjDdyJ23WniEADjAgkgYDkO/wCZTVzUWggEycYiMzvW4b+otu9N5dpwZ+X0SLgf7gHfWtB/z3pVkdqgE5NE4bgJ9FCstnq0GtpHAF7jMf0lQuzkiBK6VS9vfRihaGTXZrlpLhxntiRiAWEYYDsUuz0dQ6oMtIloP3YwLRyZR1qtufSmlagGtc4PfSNUMc0AmmHahcHNJbg6NoOIwUo20CowOOYdHdKjeW9VdkTSFBvQQG81TyhTQ+clAvY5dGp4BXEsndzNe20hvtDO6oPkvXKdhO0heTaOY2+j+OD2Fx9F7GHrY7Qhtn5U4GLsrq1ohCEIBCEIMWuLStuOntk9fyTrbqpD7g65PigyqU2mTkCeYErXsszRk1o5gAnEGTbd9Q5Md2R4rL+0BnBWcOeQ2HjAkTjhkOWF6mQsN7Qrh4ai4bx3oPGq19MjMnmB9VO0TtYdUtJGRFHPk1wspaaJpvcx2BaYPoVeaIVIfW5WM7nH5qE6bE1k26oo/CLnCIw656ZqnAolIqDBA5YhrWRzRmKzs+akevBFKxHf2BSdGqOuzVJzquyz+rZ/tWnpXTTH3Z5yT3YBNIrLNuwHMTzme5WdkukjJvdHeVeOq06eZYzra396qL200s1BpLnF5H3WAFxxAw1iBt3rYzSe1ha0gxEHbyJu7re9pA1gWknA8YAbMNnhisPePtZdjwNmAjGatSf2GAeZRrg0z12gPLC7MtA4MjkafvAb8+Va31r02hdNBtThGU+AqFjma1PBpa4tcRqjDMN2b0p10nWDgQ4CcRicYzHUqaxaTNcI1sTsfn1OmD2lS6dR2tIeZ5THZGCn6yrDVLMcsepJt1bWaDnxXjvb6KNVtJc6XzODZ5InPrXaz+J+V3i1UyM9o9V1bXTdueT3PXqFkvDWXk12u9407jPcfmt/clQmEjvGwovlPBM2ZmCfWtCEIQCEIQCEIQCEIQCi3jZA9hClIQfPXtM0bNN/CtGWDubes7oo73tToDzr3rTO4hVpuwkEGV4Zc9i4K0WhmPEhvVrS3uhZWVfhy7rKHXtrWfG9rOk4N7ioTtJaOTXOqHdTY53eYHepSupXVT07daan1Vkd0qr9Ufqtx71Ns+jt4VfiqspA7KbMf1nSU03STab6fZqeuxoJ1sOdzSOzBVVTSi21zDNbmaC793ct7oz7NmjjVy+s6ZmoS6OYbFvrFo3TpgBrGjmACqRuo8Ks2htvtHxBwBz13ao/VCv7t9jbzjVqdTR6lezU7A0bE+2kAta83snscszW4tLidpPyVTe3sep4mlxDy8YH1C9hSH0wUHztbdFbVZZlpLN44zfmOtKsV8VGbTG48ZvZmOqF77aLta7Yste+gVKpJDdU724doyKMslYqwaSsPxy39thyzjjDLlV1UtDH0iaeWrGB1m4mTDuzAgKmvTQGqySwzzYHsVC+zV6LsWuxwJbIJG5w2oj1WF04u7F6loxdhDQ5wjcsf7PNHtZxfWBGWq0jdvXqjKYAgIuOgLqEI0IQhAIQhAIQhAIQhAIQhA1aaAc0gryXSv2birXL2l7NbB2oY1gMpXr6Q6iDmEHjd2+yWiDPBax3ulx71qrBoA1uTQOYALdimBsSkGes2iTG5qyoXLTbsU9CBDKIGQS0IQCEIQCEIQcQWrqEEerZA7Yq+ro+xxmArhCCLZLvbTGAUpCEAhCEAhCEAhCEAhCEAhCEAhCEAhCEAhCEAhCEAhCEAhCEAhCEAhCEAhCEAhCEAhCEAhCEAhCEH//Z"/>
          <p:cNvSpPr>
            <a:spLocks noChangeAspect="1" noChangeArrowheads="1"/>
          </p:cNvSpPr>
          <p:nvPr/>
        </p:nvSpPr>
        <p:spPr bwMode="auto">
          <a:xfrm>
            <a:off x="63500" y="-685800"/>
            <a:ext cx="142875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4344" name="AutoShape 8" descr="data:image/jpeg;base64,/9j/4AAQSkZJRgABAQAAAQABAAD/2wCEAAkGBhQSEBIUEhQVFBUUFRUUFRUWFRQUFRcUFxUVFhQVFBUXHCYeFxkkGRQUHy8gJCcpLCwsFR4xNTAqNSYrLCkBCQoKDgwOGg8PGiwfHBwsLCwpLyksKSwtLCksKSkpLCwsLCwsKSkpKSwpLCwsKSwpKSksLCwpLCwpLCksKSwsLP/AABEIAOEA4QMBIgACEQEDEQH/xAAcAAABBQEBAQAAAAAAAAAAAAAAAgMEBQYBBwj/xABMEAABAwEEBAsEBgUKBwEAAAABAAIRAwQFITEGEkFREyJhcXKBkaGxssEHIzLRJDM0QnOCFJKi4fBDUlNjZHSTo8LSFjVig7O08RX/xAAZAQEBAQEBAQAAAAAAAAAAAAAAAgEDBAX/xAAgEQEBAAICAwADAQAAAAAAAAAAAQIRITEDEkEEUZEi/9oADAMBAAIRAxEAPwD3CUSuSiUHZRK5KJQdlErkolB2USkufAJMADEk5JqjbGP+F7HdFzT4FA/KJXFyUCpRK5KJQdlErkolB2USuSiUHZRK5KJQdlC5KJQdRK5KJQdXUjhRMSJ3Tj2JSDqEIQCEIQCEIQNyiUmUSgVKJSZRKBUolJlZvSPSbg5p0Tx8nO/mcg3u8OdDaB7Sb5H6NUoMIJcPecjcCGzvJjqHKvFa1GHuwA4zvErf2+mXU3DMnftJI2rLXrdbmVqoI+GpUHY8hTtHavoW+sz4K1VnRq1G+DlYUNLraz4bXaOuoX+eVXOpLmqsa01n9pV4N/lw7p0qR72tBVpZva5bB8TKD/yPae5/osMHBPWUazgE217ZoRpg63Crr02sNMsHFcXa2sHTgRh8PetQvE9H9CaFuLqdZ7mcG3Xa4EDF0AjHq7Feu9lhpiaF5WlsDJtYjuBT2k7bJXp0rsrzKz3Db2/BedYxsqN1+8ulS2MvZmVqo1OlTA8GlPeN1f09ClC8xvi8L7LQ2mKIwxdTLQ4/rAR1Qq3Rmw13MfVtde0tqa72ua2oQ0Bp4pBpgkmJM62xb7RN4evVawaJcQ0byQB2lVVbSyzAwKnCHdSa6qf2AQskW0jGBqEZOqOdUPbUc8p4VTkMBuxj0Hcm03Jd19MD/J2d/PVeyi3slzv2VBqXzbKmT6dJu+nSNQ/4tUhn7KjU+EHwyDvAAPbHql26k7gyXkuImC5xccQcpJjNNp3WVtN2tpVjDnuJZrFz3a5Li4kukbScztgL1q6j7ijOJ4Nk7fuheV2oe8YP6mn3hejaJ2hz7FZ3PMk0xJwGUgZcgCReK4XVwICpTqEIQCEIQRpRKTKJQKlEpMolAqV5zfH2it+I/wAxXokrz6+h9Iq9N3isqckFrJIH/U3zBOaQXXNornfVqHtcT6pVkb7xvSHitBfFnBq1OkVFZHn1oubkVdXujkW5rWQKvrWNZtrEvu0qZc10E1W4nI+BV3VsanaPWL6Qz83lKzYlaNRRtFQEGDSZhI26p2nHatb+nN/mu7AeyFnLiukVbQWEZUNbJpx18Piw+8tG+7HtAAY6AABGpkMB95Rnp28duiadqaTAGW8R4596eEcvVh3qNY6U1DyAeqsX2dcb27TmEU6kTAAwnaT1krMW17jrYucDUcW5niFoIjcJnBaZtLMcioq7i17gHRrEmABhiQBjOzmXWW/Hn8kco02gNBAB1QYJMneYUoO1RjA6gPFRW2QOMvM7MXEYdRyUhtGm3EBnU2T2wuuO/rzU1UtYOTgeZzTjOEpFuceDdict5KYvJktGqHTmcMNuAgbgMDtlMEk034ZCThkBEkq2Kq1mKrfwqPgvQ9C/+X2X8JvqvOrfhWH4dHwXouhv/L7L+E31Sdu2K7C6khKVKdQhCAQhCCDKJSJRKBcolIlEoFysHfg+kVekVuZWHv8A+01Of0CypyRLO6HA7sexaK96w4ap0j6LLVqkNedzXH9kqVpBef0mtj9/0CisiVVqhQ6rwqx958qYfeI3qROeQrHRv7Qz83lcs068BvVlo7bx+kM/N5SsrWr0TP014/s+H+I31JWyrv1WuO4E9gXn+jNp+lkgx7h2UbKo+QVxbbVVJ1TUcQTlDR4BZfJMeHXHC2bS7lZxnflHYP3q9a1VN3AMbiQDniQE++8xIAIM7hI6zkuEvO3TLG9JNqaBxtUk4DDNZS0UweEOBIrOaORodUGqeUao7VfOtJccVn6byW2gbrXV6hjn+su+LjnONJtK7hqtMxLQchtShYW7ynhgxvQb4JDK29dHDSTZ7pplhcZwnbuCYv2xMZZapaIJYR1KxstQcE7lnwUHSOpNkqdBa157ex9+ehS8F6Loh9gsv4TfVec3z9e/o0/Ar0XRL7DZvwx4lbO14roJQSAUsKlFIXAuoBCEIKuUSkSiUC5RKRKJQLlYnSI/SKnV5QtnKxWkn2h/5fKFlTkqbY73b+g/ylZO2Wwue4znHlC09rdxHdE+BWI4SY5h4BRWRIfaTvKQbUd6jvckayNSv0k71Oua3ltZmO/wKppTllfD2oPRdD7ZNcn+qeP81Xt530ykKj35UxTkHDWfULgxg3SGkk7BsKwmj9tdThzdXItOtMapeSYjI4LR2ez07Vrh4bDizWEPAOoXOZhIOsCT1EjavN5Jz/Ho8d40sLBp/RfVbSpU2vL2yHNcQwGJLCXMa4kDcCrOy6Rtq1TTD6Os0azmNc9zw2YnjAYSQMN6wlXQOjTqtfrOc5pmYbRaTv4No4uGxsA7la3Nc9Gg8vpsY0uwOoI3fIZbgp1jvhftfrc0qiog7V4cT9ZaHVRng1zRDXcuR3K0sj5EciqRLuFgfV1eCdj95tNkxhiMRjhzLvg8/kq2LobZ2iNasw6kkwNVms4uwmMsBOJ61Ft9fgW6z6lPDMNbUJwzgk5pqs55p02iA6ni12tkC2CI1ZiD3BZ287lrVJDqog7IJ58Sty9vjMJhZN3S70b0xbaWHVaWiSOMRjgCcucdqmX1bDwL24YtI7p38ioruusUi0MAaA4mBjMxJJOM4BWV4u1qT8Mm7+rdyq8Zxy552e3+emavv6+p0WeUr0XRM/QrP+GPErzm/fr6vM3ylei6K/Y7P0PUqorFdApYTTSnAqUWF1JCUgEIQgpZRKRKJQLlEpEolAuVjdJz9If0W+ULXysdpQfpDui3wWVOXSjtBwKwtM4DmHgtvVPp4hYaieKOYKWYlPKQlPKQsU6lUDxwkSu0Txgg1ujeWzJ2YB+9uK0dmrPDoDoB3ANGHMs1oufA8v3lp6NSSBPdt6yuGfa8Oi32txzPcT6IpWl/8DwkJgukGCHQSHQW4EZgwMCNxTtnrxxXNI3ExiVEvKr0v7qcdUSSTGajXe77Z/fKk/4dNPXe7AKLdtXC1n+21Z/VZ8gvRHHJfsot1W4bAkmzt3LlOpxWjkHgkvrxmqRCv0Vu5Q73pAUKkbgP2gpnCKLfBmg78vmC2DEX4ff1v4+6V6Po4IslD8MLze/Prq3X5SvSrj+zUPw2eULYuLRpTrSmGlOtKpR0LoSQlBB1CEIM/KJSZRKBUolJlEoFSshpX9f+RvqtbKyOln1w6A8XLKnLpQVTiOceIWGonijmW2rnHrHmCxVIYdZHYVLMQ8pEpxwSIRTmsuMPGC7CGjEILWnY6laz6lES8ukDWDMGuM8Ykb96mtuW8eOQQC/ikOq0nN4PjRqSSWmCcscc8E5o8S1oIEnjwDhm7etE63ljZezsJIxwx2ry+XzYYXWXbphMrNz9sXS0WtYJ1iwaxJf9KYC4wNVzokOOsJkjarm69GrTSe1zbRT1MHOaXuILji5sAYiSeNtmYVxQtLnZtH7k+x4nHqIOHWEw82Pk6bdxobvOEyI37O/YodmJpi0yD7y01Kjd2o4CD3dyfsHwEch8FQ3jYHPaSw8ZtbGQcC2m1hacMHB2w7l1ytmNs5c8JMspMrqNVZassaQZgDn6+xM2y8mNcA9wBcYAz2xjGQk5lZezMqgzrEOMTBIAgY7cd/OVXW611BIcXa0xiNaeUSDP7148/wArKYy+r2+L8PHPKz2nD0ii4xB3pm9R7p3OzzBUN33nVDKYqEkwNac+uNsQrC1VQ5ogbtn/AFNXvxu5t87KaumXv362v+bylelXNhZ6P4bPKF5lfrveWj8/lXp13YUqfQb5QriontKeaVHYU80qlH2pQSGpYQdQhCDNyiUiUSgXKJSJRKBcrK6Vj3regPErTyszpX9Yzo+pWVl6Zi0HxHisfTGfSf5itdazgetZbUxfyVKnncpRibckQnXNXNVFG4XAzjBOQhjcQg1FxNaWicuNsnGRslXYszIzcfyjuEkKjuQRTaeV/nCsq9r1csf45FxzwwuW7OSW6TaVNn855jYXNjrhs9qWGsP3J53H0hVrXyAR2qZZLRrYbf4yKnDHGdRV2v7vdh/9Pik3OTFqg52y0bY2/uXLDkuXIeLaP75ae6o4ei9DlVlWxzbrZfzT3KE6zsnjU452R4K8qQQJAyHgmuCG6OaR4Jpm1MKNLk7XBO12N4MasfEwSMcz+5WZs4OffB8QotuoBrREY1GbIylIxhb7+Ovzu8F6jYfq2dBvlC8tvf4qvOfRep0PhHMPBVHXFKYU+xR2KQxao81OBNtTgQdQhCDKyiUmUSgVKJSZRKBUrN6VfGzo+pWilZ3Ss40+Y+IWVl6ZW2HA8x8FROoyXn+tq+c/NXVsOB5j4FTLhuHhaLn/ANotLex7f9ylEZc0En9HK3n/AAoNxShoq3cs2MAbOUujZCTkt9/w40fdCcp3IAck2KWw3c40GADEvq7DseCpf/49TaI59UeJCd0zsxp2FhaY947k/lWZxvlYSzW+qyRLZnIgu2RnrZcqjImvrZC72tMGsxp2jhGT2CVZ3XdLapOrU1i2JImRMxGA3FZKjaQAThJInfitdoheAaHcrmnuCSN2s7vaCBG3HdsnLYq6767mNrtiNa02l7eg6q4tI3yCD1qwu2qBzQfKuUbyhoD2tcBgJbJgNbGI/jBdXPaY2u6AZ2JYtLl2jaqZEQW4RAgwJ3Z58iVwTTk8cx4vigVTtu8Ju8XSGR/SN8CuVmasTtmIxmM8upN2ipLWCIiozyv/AHIMPewxqcsd5avVaa8wvNnH5zR7+C+a9QYtjrD7FIYmKYUhgWqOtTgSGpYQdQhCDIyiUmUSgVKJSZRKBUrO6WH6vmd/pWglZ3S4/VHpf6VlZl0yVrdmt77NrMH2N/Jaa57RTK8/tZW89lttAsdcbrS79qjRKiojWusITL7KEqteQVfXvMb1DTtSiFGe0KHaL15VXV735VoY9pbZu3Ahvvc+ThKR+S8sstie4y3IEbwMu0wvUb4qur2JrWQSa1QYmBxTROZVAy6tX6yrRb/3WTy4CVXxNU72OBMNE4YyMY71d3GXNAJEYzE82R6kTZ251Q7oU3u7yGhTrJVoRgx7uk5oHY2fFRjhqut8kuOtL2728VoO4DuTd3Uy9j3a2VauwCMIZVexuI26rQnbBUkNMRMYZ+KRcB907ltFq/8AYqLq4JrrMQIc3W5Rjt3HHuUdx2AlvJj5T8lOvG1tYcSJJyJA580oAlowkETjj3IxXAuxOBjV2Rm7k6O5TK1cuZTnY5o7KScZQaJ4oxic9kx4ntTVvgNbAAxdlyMPzQjKXg2ajRvfZh/4V6cwLzCq6bUwf11EdjmD0XqDAtjtD9MKQwJmmFIYFqi2pYSQlIOoQhBjJRK4hB2USuIQdlZ7TD4aXO4dw+S0Cz2mR91T6R8AsrL0xtqPirjQe8iylaWD+mpO7bO0f6VS2pyf0Rqw61DloH/LcPRSiNfUvFxUWpaXHamXVU06qsaVUeTtKjVIXX1FGrVMCgk2rjWGIB9+8wd/uD6KtbZSWgnixhjqemPX8lKp1ZsWP9M/wpKM20kZA9oUZy/HO9mq13Eg6rmH8w79yb0etpjVcMZdGMjDdyJ23WniEADjAgkgYDkO/wCZTVzUWggEycYiMzvW4b+otu9N5dpwZ+X0SLgf7gHfWtB/z3pVkdqgE5NE4bgJ9FCstnq0GtpHAF7jMf0lQuzkiBK6VS9vfRihaGTXZrlpLhxntiRiAWEYYDsUuz0dQ6oMtIloP3YwLRyZR1qtufSmlagGtc4PfSNUMc0AmmHahcHNJbg6NoOIwUo20CowOOYdHdKjeW9VdkTSFBvQQG81TyhTQ+clAvY5dGp4BXEsndzNe20hvtDO6oPkvXKdhO0heTaOY2+j+OD2Fx9F7GHrY7Qhtn5U4GLsrq1ohCEIBCEIMWuLStuOntk9fyTrbqpD7g65PigyqU2mTkCeYErXsszRk1o5gAnEGTbd9Q5Md2R4rL+0BnBWcOeQ2HjAkTjhkOWF6mQsN7Qrh4ai4bx3oPGq19MjMnmB9VO0TtYdUtJGRFHPk1wspaaJpvcx2BaYPoVeaIVIfW5WM7nH5qE6bE1k26oo/CLnCIw656ZqnAolIqDBA5YhrWRzRmKzs+akevBFKxHf2BSdGqOuzVJzquyz+rZ/tWnpXTTH3Z5yT3YBNIrLNuwHMTzme5WdkukjJvdHeVeOq06eZYzra396qL200s1BpLnF5H3WAFxxAw1iBt3rYzSe1ha0gxEHbyJu7re9pA1gWknA8YAbMNnhisPePtZdjwNmAjGatSf2GAeZRrg0z12gPLC7MtA4MjkafvAb8+Va31r02hdNBtThGU+AqFjma1PBpa4tcRqjDMN2b0p10nWDgQ4CcRicYzHUqaxaTNcI1sTsfn1OmD2lS6dR2tIeZ5THZGCn6yrDVLMcsepJt1bWaDnxXjvb6KNVtJc6XzODZ5InPrXaz+J+V3i1UyM9o9V1bXTdueT3PXqFkvDWXk12u9407jPcfmt/clQmEjvGwovlPBM2ZmCfWtCEIQCEIQCEIQCEIQCi3jZA9hClIQfPXtM0bNN/CtGWDubes7oo73tToDzr3rTO4hVpuwkEGV4Zc9i4K0WhmPEhvVrS3uhZWVfhy7rKHXtrWfG9rOk4N7ioTtJaOTXOqHdTY53eYHepSupXVT07daan1Vkd0qr9Ufqtx71Ns+jt4VfiqspA7KbMf1nSU03STab6fZqeuxoJ1sOdzSOzBVVTSi21zDNbmaC793ct7oz7NmjjVy+s6ZmoS6OYbFvrFo3TpgBrGjmACqRuo8Ks2htvtHxBwBz13ao/VCv7t9jbzjVqdTR6lezU7A0bE+2kAta83snscszW4tLidpPyVTe3sep4mlxDy8YH1C9hSH0wUHztbdFbVZZlpLN44zfmOtKsV8VGbTG48ZvZmOqF77aLta7Yste+gVKpJDdU724doyKMslYqwaSsPxy39thyzjjDLlV1UtDH0iaeWrGB1m4mTDuzAgKmvTQGqySwzzYHsVC+zV6LsWuxwJbIJG5w2oj1WF04u7F6loxdhDQ5wjcsf7PNHtZxfWBGWq0jdvXqjKYAgIuOgLqEI0IQhAIQhAIQhAIQhAIQhA1aaAc0gryXSv2birXL2l7NbB2oY1gMpXr6Q6iDmEHjd2+yWiDPBax3ulx71qrBoA1uTQOYALdimBsSkGes2iTG5qyoXLTbsU9CBDKIGQS0IQCEIQCEIQcQWrqEEerZA7Yq+ro+xxmArhCCLZLvbTGAUpCEAhCEAhCEAhCEAhCEAhCEAhCEAhCEAhCEAhCEAhCEAhCEAhCEAhCEAhCEAhCEAhCEAhCEAhCEH//Z"/>
          <p:cNvSpPr>
            <a:spLocks noChangeAspect="1" noChangeArrowheads="1"/>
          </p:cNvSpPr>
          <p:nvPr/>
        </p:nvSpPr>
        <p:spPr bwMode="auto">
          <a:xfrm>
            <a:off x="63500" y="-685800"/>
            <a:ext cx="1428750" cy="1428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4346" name="AutoShape 10" descr="data:image/jpeg;base64,/9j/4AAQSkZJRgABAQAAAQABAAD/2wCEAAkGBhQSEBIUEhQVFBUUFRUUFRUWFRQUFRcUFxUVFhQVFBUXHCYeFxkkGRQUHy8gJCcpLCwsFR4xNTAqNSYrLCkBCQoKDgwOGg8PGiwfHBwsLCwpLyksKSwtLCksKSkpLCwsLCwsKSkpKSwpLCwsKSwpKSksLCwpLCwpLCksKSwsLP/AABEIAOEA4QMBIgACEQEDEQH/xAAcAAABBQEBAQAAAAAAAAAAAAAAAgMEBQYBBwj/xABMEAABAwEEBAsEBgUKBwEAAAABAAIRAwQFITEGEkFREyJhcXKBkaGxssEHIzLRJDM0QnOCFJKi4fBDUlNjZHSTo8LSFjVig7O08RX/xAAZAQEBAQEBAQAAAAAAAAAAAAAAAgEDBAX/xAAgEQEBAAICAwADAQAAAAAAAAAAAQIRITEDEkEEUZEi/9oADAMBAAIRAxEAPwD3CUSuSiUHZRK5KJQdlErkolB2USkufAJMADEk5JqjbGP+F7HdFzT4FA/KJXFyUCpRK5KJQdlErkolB2USuSiUHZRK5KJQdlC5KJQdRK5KJQdXUjhRMSJ3Tj2JSDqEIQCEIQCEIQNyiUmUSgVKJSZRKBUolJlZvSPSbg5p0Tx8nO/mcg3u8OdDaB7Sb5H6NUoMIJcPecjcCGzvJjqHKvFa1GHuwA4zvErf2+mXU3DMnftJI2rLXrdbmVqoI+GpUHY8hTtHavoW+sz4K1VnRq1G+DlYUNLraz4bXaOuoX+eVXOpLmqsa01n9pV4N/lw7p0qR72tBVpZva5bB8TKD/yPae5/osMHBPWUazgE217ZoRpg63Crr02sNMsHFcXa2sHTgRh8PetQvE9H9CaFuLqdZ7mcG3Xa4EDF0AjHq7Feu9lhpiaF5WlsDJtYjuBT2k7bJXp0rsrzKz3Db2/BedYxsqN1+8ulS2MvZmVqo1OlTA8GlPeN1f09ClC8xvi8L7LQ2mKIwxdTLQ4/rAR1Qq3Rmw13MfVtde0tqa72ua2oQ0Bp4pBpgkmJM62xb7RN4evVawaJcQ0byQB2lVVbSyzAwKnCHdSa6qf2AQskW0jGBqEZOqOdUPbUc8p4VTkMBuxj0Hcm03Jd19MD/J2d/PVeyi3slzv2VBqXzbKmT6dJu+nSNQ/4tUhn7KjU+EHwyDvAAPbHql26k7gyXkuImC5xccQcpJjNNp3WVtN2tpVjDnuJZrFz3a5Li4kukbScztgL1q6j7ijOJ4Nk7fuheV2oe8YP6mn3hejaJ2hz7FZ3PMk0xJwGUgZcgCReK4XVwICpTqEIQCEIQRpRKTKJQKlEpMolAqV5zfH2it+I/wAxXokrz6+h9Iq9N3isqckFrJIH/U3zBOaQXXNornfVqHtcT6pVkb7xvSHitBfFnBq1OkVFZHn1oubkVdXujkW5rWQKvrWNZtrEvu0qZc10E1W4nI+BV3VsanaPWL6Qz83lKzYlaNRRtFQEGDSZhI26p2nHatb+nN/mu7AeyFnLiukVbQWEZUNbJpx18Piw+8tG+7HtAAY6AABGpkMB95Rnp28duiadqaTAGW8R4596eEcvVh3qNY6U1DyAeqsX2dcb27TmEU6kTAAwnaT1krMW17jrYucDUcW5niFoIjcJnBaZtLMcioq7i17gHRrEmABhiQBjOzmXWW/Hn8kco02gNBAB1QYJMneYUoO1RjA6gPFRW2QOMvM7MXEYdRyUhtGm3EBnU2T2wuuO/rzU1UtYOTgeZzTjOEpFuceDdict5KYvJktGqHTmcMNuAgbgMDtlMEk034ZCThkBEkq2Kq1mKrfwqPgvQ9C/+X2X8JvqvOrfhWH4dHwXouhv/L7L+E31Sdu2K7C6khKVKdQhCAQhCCDKJSJRKBcolIlEoFysHfg+kVekVuZWHv8A+01Of0CypyRLO6HA7sexaK96w4ap0j6LLVqkNedzXH9kqVpBef0mtj9/0CisiVVqhQ6rwqx958qYfeI3qROeQrHRv7Qz83lcs068BvVlo7bx+kM/N5SsrWr0TP014/s+H+I31JWyrv1WuO4E9gXn+jNp+lkgx7h2UbKo+QVxbbVVJ1TUcQTlDR4BZfJMeHXHC2bS7lZxnflHYP3q9a1VN3AMbiQDniQE++8xIAIM7hI6zkuEvO3TLG9JNqaBxtUk4DDNZS0UweEOBIrOaORodUGqeUao7VfOtJccVn6byW2gbrXV6hjn+su+LjnONJtK7hqtMxLQchtShYW7ynhgxvQb4JDK29dHDSTZ7pplhcZwnbuCYv2xMZZapaIJYR1KxstQcE7lnwUHSOpNkqdBa157ex9+ehS8F6Loh9gsv4TfVec3z9e/o0/Ar0XRL7DZvwx4lbO14roJQSAUsKlFIXAuoBCEIKuUSkSiUC5RKRKJQLlYnSI/SKnV5QtnKxWkn2h/5fKFlTkqbY73b+g/ylZO2Wwue4znHlC09rdxHdE+BWI4SY5h4BRWRIfaTvKQbUd6jvckayNSv0k71Oua3ltZmO/wKppTllfD2oPRdD7ZNcn+qeP81Xt530ykKj35UxTkHDWfULgxg3SGkk7BsKwmj9tdThzdXItOtMapeSYjI4LR2ez07Vrh4bDizWEPAOoXOZhIOsCT1EjavN5Jz/Ho8d40sLBp/RfVbSpU2vL2yHNcQwGJLCXMa4kDcCrOy6Rtq1TTD6Os0azmNc9zw2YnjAYSQMN6wlXQOjTqtfrOc5pmYbRaTv4No4uGxsA7la3Nc9Gg8vpsY0uwOoI3fIZbgp1jvhftfrc0qiog7V4cT9ZaHVRng1zRDXcuR3K0sj5EciqRLuFgfV1eCdj95tNkxhiMRjhzLvg8/kq2LobZ2iNasw6kkwNVms4uwmMsBOJ61Ft9fgW6z6lPDMNbUJwzgk5pqs55p02iA6ni12tkC2CI1ZiD3BZ287lrVJDqog7IJ58Sty9vjMJhZN3S70b0xbaWHVaWiSOMRjgCcucdqmX1bDwL24YtI7p38ioruusUi0MAaA4mBjMxJJOM4BWV4u1qT8Mm7+rdyq8Zxy552e3+emavv6+p0WeUr0XRM/QrP+GPErzm/fr6vM3ylei6K/Y7P0PUqorFdApYTTSnAqUWF1JCUgEIQgpZRKRKJQLlEpEolAuVjdJz9If0W+ULXysdpQfpDui3wWVOXSjtBwKwtM4DmHgtvVPp4hYaieKOYKWYlPKQlPKQsU6lUDxwkSu0Txgg1ujeWzJ2YB+9uK0dmrPDoDoB3ANGHMs1oufA8v3lp6NSSBPdt6yuGfa8Oi32txzPcT6IpWl/8DwkJgukGCHQSHQW4EZgwMCNxTtnrxxXNI3ExiVEvKr0v7qcdUSSTGajXe77Z/fKk/4dNPXe7AKLdtXC1n+21Z/VZ8gvRHHJfsot1W4bAkmzt3LlOpxWjkHgkvrxmqRCv0Vu5Q73pAUKkbgP2gpnCKLfBmg78vmC2DEX4ff1v4+6V6Po4IslD8MLze/Prq3X5SvSrj+zUPw2eULYuLRpTrSmGlOtKpR0LoSQlBB1CEIM/KJSZRKBUolJlEoFSshpX9f+RvqtbKyOln1w6A8XLKnLpQVTiOceIWGonijmW2rnHrHmCxVIYdZHYVLMQ8pEpxwSIRTmsuMPGC7CGjEILWnY6laz6lES8ukDWDMGuM8Ykb96mtuW8eOQQC/ikOq0nN4PjRqSSWmCcscc8E5o8S1oIEnjwDhm7etE63ljZezsJIxwx2ry+XzYYXWXbphMrNz9sXS0WtYJ1iwaxJf9KYC4wNVzokOOsJkjarm69GrTSe1zbRT1MHOaXuILji5sAYiSeNtmYVxQtLnZtH7k+x4nHqIOHWEw82Pk6bdxobvOEyI37O/YodmJpi0yD7y01Kjd2o4CD3dyfsHwEch8FQ3jYHPaSw8ZtbGQcC2m1hacMHB2w7l1ytmNs5c8JMspMrqNVZassaQZgDn6+xM2y8mNcA9wBcYAz2xjGQk5lZezMqgzrEOMTBIAgY7cd/OVXW611BIcXa0xiNaeUSDP7148/wArKYy+r2+L8PHPKz2nD0ii4xB3pm9R7p3OzzBUN33nVDKYqEkwNac+uNsQrC1VQ5ogbtn/AFNXvxu5t87KaumXv362v+bylelXNhZ6P4bPKF5lfrveWj8/lXp13YUqfQb5QriontKeaVHYU80qlH2pQSGpYQdQhCDNyiUiUSgXKJSJRKBcrK6Vj3regPErTyszpX9Yzo+pWVl6Zi0HxHisfTGfSf5itdazgetZbUxfyVKnncpRibckQnXNXNVFG4XAzjBOQhjcQg1FxNaWicuNsnGRslXYszIzcfyjuEkKjuQRTaeV/nCsq9r1csf45FxzwwuW7OSW6TaVNn855jYXNjrhs9qWGsP3J53H0hVrXyAR2qZZLRrYbf4yKnDHGdRV2v7vdh/9Pik3OTFqg52y0bY2/uXLDkuXIeLaP75ae6o4ei9DlVlWxzbrZfzT3KE6zsnjU452R4K8qQQJAyHgmuCG6OaR4Jpm1MKNLk7XBO12N4MasfEwSMcz+5WZs4OffB8QotuoBrREY1GbIylIxhb7+Ovzu8F6jYfq2dBvlC8tvf4qvOfRep0PhHMPBVHXFKYU+xR2KQxao81OBNtTgQdQhCDKyiUmUSgVKJSZRKBUrN6VfGzo+pWilZ3Ss40+Y+IWVl6ZW2HA8x8FROoyXn+tq+c/NXVsOB5j4FTLhuHhaLn/ANotLex7f9ylEZc0En9HK3n/AAoNxShoq3cs2MAbOUujZCTkt9/w40fdCcp3IAck2KWw3c40GADEvq7DseCpf/49TaI59UeJCd0zsxp2FhaY947k/lWZxvlYSzW+qyRLZnIgu2RnrZcqjImvrZC72tMGsxp2jhGT2CVZ3XdLapOrU1i2JImRMxGA3FZKjaQAThJInfitdoheAaHcrmnuCSN2s7vaCBG3HdsnLYq6767mNrtiNa02l7eg6q4tI3yCD1qwu2qBzQfKuUbyhoD2tcBgJbJgNbGI/jBdXPaY2u6AZ2JYtLl2jaqZEQW4RAgwJ3Z58iVwTTk8cx4vigVTtu8Ju8XSGR/SN8CuVmasTtmIxmM8upN2ipLWCIiozyv/AHIMPewxqcsd5avVaa8wvNnH5zR7+C+a9QYtjrD7FIYmKYUhgWqOtTgSGpYQdQhCDIyiUmUSgVKJSZRKBUrO6WH6vmd/pWglZ3S4/VHpf6VlZl0yVrdmt77NrMH2N/Jaa57RTK8/tZW89lttAsdcbrS79qjRKiojWusITL7KEqteQVfXvMb1DTtSiFGe0KHaL15VXV735VoY9pbZu3Ahvvc+ThKR+S8sstie4y3IEbwMu0wvUb4qur2JrWQSa1QYmBxTROZVAy6tX6yrRb/3WTy4CVXxNU72OBMNE4YyMY71d3GXNAJEYzE82R6kTZ251Q7oU3u7yGhTrJVoRgx7uk5oHY2fFRjhqut8kuOtL2728VoO4DuTd3Uy9j3a2VauwCMIZVexuI26rQnbBUkNMRMYZ+KRcB907ltFq/8AYqLq4JrrMQIc3W5Rjt3HHuUdx2AlvJj5T8lOvG1tYcSJJyJA580oAlowkETjj3IxXAuxOBjV2Rm7k6O5TK1cuZTnY5o7KScZQaJ4oxic9kx4ntTVvgNbAAxdlyMPzQjKXg2ajRvfZh/4V6cwLzCq6bUwf11EdjmD0XqDAtjtD9MKQwJmmFIYFqi2pYSQlIOoQhBjJRK4hB2USuIQdlZ7TD4aXO4dw+S0Cz2mR91T6R8AsrL0xtqPirjQe8iylaWD+mpO7bO0f6VS2pyf0Rqw61DloH/LcPRSiNfUvFxUWpaXHamXVU06qsaVUeTtKjVIXX1FGrVMCgk2rjWGIB9+8wd/uD6KtbZSWgnixhjqemPX8lKp1ZsWP9M/wpKM20kZA9oUZy/HO9mq13Eg6rmH8w79yb0etpjVcMZdGMjDdyJ23WniEADjAgkgYDkO/wCZTVzUWggEycYiMzvW4b+otu9N5dpwZ+X0SLgf7gHfWtB/z3pVkdqgE5NE4bgJ9FCstnq0GtpHAF7jMf0lQuzkiBK6VS9vfRihaGTXZrlpLhxntiRiAWEYYDsUuz0dQ6oMtIloP3YwLRyZR1qtufSmlagGtc4PfSNUMc0AmmHahcHNJbg6NoOIwUo20CowOOYdHdKjeW9VdkTSFBvQQG81TyhTQ+clAvY5dGp4BXEsndzNe20hvtDO6oPkvXKdhO0heTaOY2+j+OD2Fx9F7GHrY7Qhtn5U4GLsrq1ohCEIBCEIMWuLStuOntk9fyTrbqpD7g65PigyqU2mTkCeYErXsszRk1o5gAnEGTbd9Q5Md2R4rL+0BnBWcOeQ2HjAkTjhkOWF6mQsN7Qrh4ai4bx3oPGq19MjMnmB9VO0TtYdUtJGRFHPk1wspaaJpvcx2BaYPoVeaIVIfW5WM7nH5qE6bE1k26oo/CLnCIw656ZqnAolIqDBA5YhrWRzRmKzs+akevBFKxHf2BSdGqOuzVJzquyz+rZ/tWnpXTTH3Z5yT3YBNIrLNuwHMTzme5WdkukjJvdHeVeOq06eZYzra396qL200s1BpLnF5H3WAFxxAw1iBt3rYzSe1ha0gxEHbyJu7re9pA1gWknA8YAbMNnhisPePtZdjwNmAjGatSf2GAeZRrg0z12gPLC7MtA4MjkafvAb8+Va31r02hdNBtThGU+AqFjma1PBpa4tcRqjDMN2b0p10nWDgQ4CcRicYzHUqaxaTNcI1sTsfn1OmD2lS6dR2tIeZ5THZGCn6yrDVLMcsepJt1bWaDnxXjvb6KNVtJc6XzODZ5InPrXaz+J+V3i1UyM9o9V1bXTdueT3PXqFkvDWXk12u9407jPcfmt/clQmEjvGwovlPBM2ZmCfWtCEIQCEIQCEIQCEIQCi3jZA9hClIQfPXtM0bNN/CtGWDubes7oo73tToDzr3rTO4hVpuwkEGV4Zc9i4K0WhmPEhvVrS3uhZWVfhy7rKHXtrWfG9rOk4N7ioTtJaOTXOqHdTY53eYHepSupXVT07daan1Vkd0qr9Ufqtx71Ns+jt4VfiqspA7KbMf1nSU03STab6fZqeuxoJ1sOdzSOzBVVTSi21zDNbmaC793ct7oz7NmjjVy+s6ZmoS6OYbFvrFo3TpgBrGjmACqRuo8Ks2htvtHxBwBz13ao/VCv7t9jbzjVqdTR6lezU7A0bE+2kAta83snscszW4tLidpPyVTe3sep4mlxDy8YH1C9hSH0wUHztbdFbVZZlpLN44zfmOtKsV8VGbTG48ZvZmOqF77aLta7Yste+gVKpJDdU724doyKMslYqwaSsPxy39thyzjjDLlV1UtDH0iaeWrGB1m4mTDuzAgKmvTQGqySwzzYHsVC+zV6LsWuxwJbIJG5w2oj1WF04u7F6loxdhDQ5wjcsf7PNHtZxfWBGWq0jdvXqjKYAgIuOgLqEI0IQhAIQhAIQhAIQhAIQhA1aaAc0gryXSv2birXL2l7NbB2oY1gMpXr6Q6iDmEHjd2+yWiDPBax3ulx71qrBoA1uTQOYALdimBsSkGes2iTG5qyoXLTbsU9CBDKIGQS0IQCEIQCEIQcQWrqEEerZA7Yq+ro+xxmArhCCLZLvbTGAUpCEAhCEAhCEAhCEAhCEAhCEAhCEAhCEAhCEAhCEAhCEAhCEAhCEAhCEAhCEAhCEAhCEAhCEAhCEH//Z"/>
          <p:cNvSpPr>
            <a:spLocks noChangeAspect="1" noChangeArrowheads="1"/>
          </p:cNvSpPr>
          <p:nvPr/>
        </p:nvSpPr>
        <p:spPr bwMode="auto">
          <a:xfrm>
            <a:off x="6350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4348" name="AutoShape 12" descr="data:image/jpeg;base64,/9j/4AAQSkZJRgABAQAAAQABAAD/2wCEAAkGBhQSERUUExQVFRUVFxoYFxcYFxwbHBwZGhoZGhgVFBgcHCYeFxwlGhgWHy8gJCcpLCwsGB4xNTAqNSYrLCkBCQoKDgwOGg8PGiwkHCIqKSksKSkyKSkpLCosLCksKSkqKSwsKSkpKSksLCkpKSkpLCwsKSkpLCksKSwpKSkpKf/AABEIAOEA4QMBIgACEQEDEQH/xAAbAAACAgMBAAAAAAAAAAAAAAAABgQFAgMHAf/EAFIQAAEDAQUDBQgOBwYFBQAAAAECAxEABAUSITEGQVETImFxgQcycpGhsbLBFCMkM0JSU2JzgpLC0eEVFhc00tPwJVRjk5SiQ2SDs/E1pMPi8v/EABkBAQADAQEAAAAAAAAAAAAAAAABAgMEBf/EACkRAAICAQMEAQQCAwAAAAAAAAABAhEDEiExBBMiQVEyYXGhFIHB0eH/2gAMAwEAAhEDEQA/AO414a9rw0AmXj3R0tOOI5FSsCimQsCYMTEZVHHdXb3sOdik0qX2zitb4mJcczHWT6qqTd4+MrxJq1Iizoqe6qxvaeH2D96sLT3V2QOYy4o8CUp9ZrnarCPjK+ymsDZfnL8SabCzrF2bbhxAUphaJ056VZcctKsE7SpPwFeMVzOz3l7HaQVuEhXejAVnXDkAMs6nIvtQ05T/AE6/wqGhY8DbBv4jn2ev8DUC8u6VZrOttDiXQp1WFACJzlKc+Gak50rnaFQMSuRu9jq8dQLxv9lak8slKlIzQV2RaiM5GEgGM4PZUULOmnaVsf8A6FejaJJ0ST1EGuc/rDO7/wBqoHScx1Hy1sbv9Uc2emLORnvy7fLU0LOhjaBPxFeMVgvaRI+ArxiufL2nUnMlYEwT7HMCTHOg5ZxU/aE2izISorbViVhEJ6Cd4pQsb/1oT8mrxivHNq0jVCvGKTLlL9oSpQWhOHDOJOuIboB4VYqup7e619g/hUULL/8AW5PyavGK1vbbNp1QR9YcJqi/RDvyrf2FfhWt27HACS4ggcG1E9giTU0LJ1m7q1mcecZSlzG1OORCciE5K35qFWDW3CFaIJj5w/ClGzXMgOlSMAcc75Ys6gTv56ikbxvqz/Q6/lkfYP4VFCy//XFPyR+0PwqHeG3hQklLBVAJzcAGXZVcm6FfKp+wfwqHemz61tqwugmDIzTkRBjKCeupoWWFl7qaD74wpIj4KgrhxjKt57qLO5p3/b+NJ6diX+B+2itg2Me4f70fhU0LGg91Nv5Bf2k1lZ+6UFqhLBHWsfhSx+pT3A/bR+FFmuYsuQonENRIIzBORGtNiTqV1W7lmkuRhxTlMxBI1qbVTsuPcyPrekatqqAooooArw17XhoDkF5p92PfSOferKz3Q0psOLKxIM+2FI1jQaVsvZMWp76Rf3qnXZZcTCZiDOR8I1dFWVf6JYVOFSlRrDy/Ua51fdvUi8A0h1YRyqU4cZI78CDOZyrri7BHehI6sq5PtBs+4byLnMw8slWucBQ3RrUSpExjY6WxsFNnngT4l/nVVtNtg9ZrQhpttKgUhZKkklUzzRGmmuecVcvXS6+lkNRzUZySNVqyBAPxalouW1AgktwnTMyOnFGRgaVR5IrZssscmrRptdrs7alBbqQ6pSQlGLnAEEkkdBAA69K8dtbDSVFbqEFcBGJUSZEkD4QGk7pFLts7m1qcbUIs/KqdUvluUVJkzEYPXlWTfc0tJ5XljZ3VKTCFKcVzIGo5nEz/AOaz78Tf+M7Sv1ZbPWplCFOKdSlMDnKOpMZJzzMeSiyWpBSkoViSvLI9YjoOlVF3dzC0oWgvOsOoQCAhSlxnllzddKn3TsC+zPuhhIKioJGIgA7s4nrqyzRsr2Hpu9/gkvRgw8VJ8q0/120390T3lv6Q+hSpatm3G08oX0LwEKwiQTBBgZ68Kbu6En2psfPV5E1eM1LgxlFx5ImwbAW26DpibPiSqmsXengKWthOa271o9FVXNvt4CCVKKAnnFSTBAEkzkd1SVJpulB+CPFVbb7MA6httCZMEkgafFE6GBM0jv8AdPZOIJVbVDRJDiBM74OaRWH68tKS3KLViMgEuJWSJ3qVECs+7D5NlhyPhD7dDKV4kuITiR8IAQcyCI6CI3TUp67UbgkUjN36OSLjSnpJCMOPASsEggwDoIiONVlq2itCXUe2QmQMK31qknTFhiO0RVJdRji6s0h0mWatI6L7AT0VTKtskiMuFVdw3+p0ELUsK3YHsQPHpHVUtmxOKnDhjpB/CK2xzjNXEwyY5Y3UiYHQNQftGtzBCiAAc+mqq1XG8szzRu1P4VMultbakhZgDUiT5BnWlGRf+wkJKBEyRrJ/KqG+0e61dSfRNM7d4NKKRJJ3Skil690+7SPmj0TVSwzbOiLOnrV6Rq0qvuNMMp61eerCqlgooooArw17XhoDll8p90O/SL+9Uu6ke0o6j6RrXfqPbXD/AIivvVLudkmzo6j6Rq6Ks1vJriO0Sv7XI/5hI/3iu7PWQxXGdorhd/ShcCeby4VOIaBeZ1pJiI0X4kqFmAJEIJgGPhHXjkYpjfkCSSUFkEAATBgDqGPDzuoZ6VS227nXSyGk4sLXOzAiVrg59VWljstoASFWeSAUklwQc4nDPDKONUlOK5LKEnwij23tq27MuFYeU5JIMCUtlRlYGoAIInfjE0i2FKG7XhD3LITCsYnXKUjjlIgb4pgvfueWx/lXVtqU+p0lI5RGDkydBKsgNAOqo1j7llphzlmjIR7XgWiMfBXO4/1urJ5I82dSwy+na37/AMF/7MSUlZVIngBGQEKHwTEc3oNb7NaQsJKiSSswYGuhJ4mcBjSI3E0vWbud21am02lCi0AcQQ6iZzg99zjEZ1aXPsdbmkFJQMIUcEuJKggzpzoGpMDjV+9H5MuzPTZdIPtRkgkrHDIhxMnpMzTnt8n2tHhK9GklrZ19tMkZAhSsxoCDx6KeNulgIbn4y/MKtGUZcGUoyjyQNm2iW3QCRz08OCuNSnbmxghRUQoEEGIIOoOVYbLWtIadVE85OXEwo1sZ2pJElkjnlISQQchM+XSqZMsILyLY8csjqJWHubWUzzDmAN27s16ayR3OLOABCyEzGI4okzlIq9td6WgLSENApg4tMoiDJ4ycuiot4bUKQM4b0zKJ8IjPPd5aw72F7m8cWW0k/wBmtrZhCGw0kQgEmMCNTqZwzNQXthWCZLefxgkA5DLMCmKxXyl9Aw6qGokDsO7jSQvbWze2pUh8LbmPbVqxQYUrEFCAPLNdD0bNmUVkbektbHsayyZbBQrTEEpnxkVZXbdqkOTyrhHxSEx5EzUbZm+mX2+UZDmEgCHCokHWDiUZMbxlVyzaAoyI1/rKrRqtjOV35cm5SfPURY1ra4/2Z1CtVrwpURrBjr0HnqZSpNkJW0iVZlgOpTvkaaVDt4m3nwR6Fa7qtxW+MUTKY8tb7UP7R+qPQNZ4pqcVJGmXG8cnFjPdQhsdZ89TajWAcztPnqTVygUUUUAV4a9rEqoDnm0TXOWf8Q/eqRcZHsdvqO75xrLaduAfpD5lVquZXudvqPpGrIqyW6sR+X51yDaO2N/pIpnncrHeq1xjfMV1p7SuHbRu/wBrx/zA/wC5RhHT7tfQkBLpblZhvEHZjcJbUBrOtXqrrn4LcHLV/sHvlJ9ufSlVmkxABHXiV6hUK978tj9qSLFaQEpzQ0U4Qogc7EVCFSJqsnGP1MlX6Hb9EpMgBGUTzn9+n/Fz0qBanGWlFKkmRvS1aljsUhZHlrRa78ZQ6W23AFKXzjhOEK3oSvwt/ZXl5340xibDkLWRiwoJCQDIBIOWe7gKprh8oeX3LRixIUCQEc3XEHwRocwXOkVsYsCTOENZTOTu7XVyqS1Xq0y2fbAOV+KJJTkrdonPt8dYovRCWsaXBhUmCYMnFKMBGpynLdFTrh8onyb9l1LeHF7VEgTybhzKgkZcp8YijbpLgba5QycatBG4bsR89L9ltaC0AlQJLjYOUGeVRkQeiKa+6MOY14a/MKsqe6Id+yt2YSssOYInlEaz8RWnTUm03O8syFhJ3iZB4GMORHEeWpGwjQLTs/HT6Jq6tluaZErVA6ifFUTjGS8lsTG72KpLdpAHOQSBkSD5fFUG+tnHLVGNSRAjmkjrzgxI4VnadsCXGuTZVyajqYOMTnmO9hNW913+lwgLRhKlEJw87IE9/wANPLXFF9O5aUt/7OmePNCNtkFu7nkgBOEAAAAKO76tLbnc5JKylYSFTlMwCZIHN0n110Z8jdGhqsetMax4jXXk0cSMsU8kN4MoLq2eXZm8CFAySSSo56AAADIACofIOEkLeMYiUpStCgPGZnoIypsZtAJExHbwyqu2kZbDKiA3iUQlKlIBkkyRmMzE08dG3AUpvJbe79srG7vWpQCnYE6qQrKBroJ36Got3pdDnOWFJBVh9sBmBkYk5zuPCpGzPNSQFBKioglORA3YfinM5irRFyIxgqJWBnhUR5VAAmqdtONx9l55HGVOtiNdzK1WtspSSArnECQBrJNWb4/tJPV/8aqt7Pa4wpShKRkIGg7Kq3x/aSfB+4qr4sfbjRnly9x2NNlHN7T5631Fs7wEJkYjJAnOJ1A1qVVygUUUUAVSbTrwpaI3OpMcYzjtiruqTabRj6dv0qAV9oryxtqOHDCsWvWI01z8lbLlCeQbk5wfOasdsG/af+p6l1T3Or2lHUfOauirJzzaY76uNX/dDX6TUvl04uXCsGUzj73vq668uuJbQD+1p38uP+5VZExdM6I/cCbQWSp1LeFAwpOqjiVpmNPXWbfc/KJJfE5EnARlMTJO85TplQ4jnWU8MJ/3mmK1rTjcKcyUkEawTIWUjeoDODl15VnPE53bLqaXooBsElJKlOkjCIkRBOhJ4GJA6DrWbuwqMQUt3vVc6RAJIkb8jhns66u3T36hGI4ZGZiTzsHGCBJOk5VrdcCcak4TmknWAJCubOicXNngMuNZfx1y39v6J7ifoorRsKgmA+EyqIifq9930EVm7sIkkBL2GSQBEyRIUIxZkGa1WG1JLpwrkAyAoEDCkZiTugzlnnVyy6AABBSSZUZ0gjM7hhOKdZA0qscMZLxlwWlkp04lS/sWGkpWl2cK24EQFHlUZDPr/oU1d0PvWvCX92q0qSWUhJkl5omePKojyVZd0HvWutf3K6Yw0KjKUtRC2adKGHCATLiRl4B4VOctWIQttRHUr8Kw2MaxNOfSD0at7YEoTKiYETAJOs6AE1cqUou9s54V+ByTgHZGVTbI4lscxpWepwKHkihzaezpiS5zjAhtUSNc4y3VPsFpbePNxaTzkKT4iRFUUIp7Is3JkB191ROCG8tVoWo9OEDLx16wlYMrUk5Zw2oZ8dIFXKrKKjqs/TUSxxlySpOPAvWttTbqlJSVIVhPNSowROLKNDlUa8Hi4hKUoIIUVEKSpORSoakQczupp9j9NUFutOF0haFogCMQkHfIKSRB6TXJ1k+zgej8G2GPeyVMrLAjA6lOEpHXOkZ/l0VITtPjcUkIPJhRGPq39RINRLTaApaCDPPE4c8swchnWnkCltKRxnXqyA89cvTZZZccLXDO6ePHBzb5pVuPF2u4gk8SKqr4tZbt4UBihMxx5sQI8Keyp1wphDY6vVWm1f8AqKer7hr2TyAu63KdtrSinBDahGeY5xxCQMpMU5Uta29n6JXncplqpYKKKKAKpNptGPp2/PV3VJtPox9O36QoCv2w94/6nqXS5drkNJ6vWautq3pbI/xPUuqa7mJaTkdN3WasirMnXK4vfbhN7Zzk+I/zK7PaGAAZkf11Vy68riS5by6hZOFwLIwHcudTFRJkxVjlbHsIZ6EA/wC81MN5lRVhOElIE5Z6yDO4gjpkVg3d6XFIKloThbSAFECSSrPM5xl46GLgUlWJVraUNYhI36Ti0rKeVLZGkMWpWzXbdoWVKDWNeORjVAw4hMCejxSajXttMyEKQOUJUecIkCBA5T40rxGJEAjWtjGyaAqTaGlJknCTxzA76IrWvY5BJJtTWFUZZHTfOLeJrkeWcm16NFjpcfspGL3QyDIUSsAjDroRiA0GUjqJq2s18Jwt8mpRSASQYnhpuMc3xVud2MbJSRampSCBMHLgecNK2I2SSEJSm1thQVJVAM65RijfU4pOD45JeP18fcysN5lXJpIiXUZdAcSZ6cqbe6Bo11r+5S6zdGEJBfQ4rlEFIAAPfpyAB4TTHt9o31r86K7YT1ownHSzTsrbeTZWcKlS4BzR82tl7XktxKg228kkZKAIIMzll2V5skoBlyfj6fVqYBaVp5vscE7yFKCc9CnLEYkTIgnfSTVUyI3ewqv3e66iHGHFKAMFRnnGAYlURAnTWpN1W967rI4txDzgbgpQpQMJBiEmSE98PFTPZHHsSQ6lkayUYtB0EdW/fVg5ZQ6haBkVJIB4EggHxwa58WCMLkm3+TfJnlPxdV9hOd7ofLOsNGzrQHc0LJCgVfBQAkTJ355VYPbWtsrQ06lxBUhSgpSRhATAgmencDE9IpV2CsClFGMKJZ5RZU42EqxnmSBuMyJ3gdFTu6C0kNMvKSFBp2CNxDiSnPd32E1EG2nP2tjTRB5FDhMsbt2qbtTqlNJdUlKkpkNwRnkvNUcdeFZOIRyighzeSAleLKZgpMga1WdzS7i3d6VmCXVqXMCcM4U9mR7DTUmxtrzWhKusDxzqKifSrLjq93uU7ixZW4rZbUL7l1KXKyUENFKiCmCZJESMh1xVTZViDIUFannYkQDkCJkZnq0pyVYUqawtrwon4OFQMaAkgzB/81U2DZXAoBThKM5IyOoOmYInpqcfTdtKK9B5lPU3yy5uFwwn6sdu7p0rXbv/AFBPUPQNW1iQyiAgGchJEnoqovL9/T1D0VV2HKTkH3cz9ErzuUzUrsH3az9ErzuU0VUsFFFFAFUO1k4GiNQ8gjpPwQeiYq+rU9Z0qjEAYIIkbxoaA5vflpWQrFkrHpHwswR1QVeKlp+0PaBaW0DQxKiO3Ia053rs7aVuKwtSCskEqSBBxZz0SN1bbu7m4nE85nrhbH31SfEBUkHPvYwJk43D8ZaiB2THkBrK8sbCQpxKkBXe83DOcZTzj1gCuz3ds8wxm22kK+Mecr7Rk15b7KhxSkuJStJSOaoBQ1VuNLFHJrqvp4JyWpI3AZgdGYqcb/fP/EV5P4avLx2WbbOJglojdqnsBzHYarF3raWzzlYx0RPlE+epIIn6dtHyivGPwo/Tlo+UX4/yqwsu1GMwVOJP1THWcGVXv6SUhKBgCysmFFcZDOeaIJy4UApfpy0fKr8f5V6L9tPyrnj/ACpocvBSCEnEZz74dPzaxXfJAOSh9YfhUENpCz+m7T8q54zQ5bXHEnlVqVHe4lcSJieNNBvBYEyrMR75pwUBhGdatsc0s9RntKKEkO5nsDBUdOV3CfgCrZm04hLZIOcynm79M9ZFUNmWlLCQpJOJ4gRrPJg0tqv+1ezlsJWpttKUlICApSsehGL4Os5VEkq3F0dNRa0IBnEVbyQPEM4ivRfjTbalrJASJ08gzzOmVK+zrzjrR5ZLi1oWpBUjmpVEEGJhJzgjiKsrbd7WCFtOqlQCQpRAKjoJBMHhlqRSvHxLRa1Jy4Ki4trEcuvlEBAeMpIzwmSoIPWTrxrLbO9GTZ1Wcoxl6JB0CQQrFkZBkCK122x2VvNWhJwp5xVAORgbvWDwqcLrszqC8FBQGSlEkYehXDqrlhjyRxuFqz0Z5enllWTQ9Px9/X/TRcO0QNmQ2htKeRSlGEEiEpEAjXI579atWrah1lxJ15NYUk7wUnQ7wR28aTbXb2WljA2vCZBWJkDWcJMkdVZovMEqQzjfWUDJKyQELiSAcswD0it8UtlGTtnD1DjqcoKkNWy1hQywENpCEhauaNJJzNW7VJSrwcC8J5ZiHMWRwhUhOoEyJGnSacbKUkc5xCTwJjtraTUeTnhLUTWRmOsVT3qfdyeoegqrS77QFwQZGKJ6jrVVfX76Pq+gaqXJtkPuxn6JfpLpqpUsP72z9Ev0nKa6gsFFFFAFFFFAeRXsUUUAVBe98V4KfOqp1QXvfFeCnzqoClvOku/XSlJI3Ru4qSPXNOl50lX86UpJGvN9NNWIKm53h7IWTpBzgxu6KbLtWChEZw475pFUlyvrtD6m1EAITlAzyiNT01b2JojEJJhxwAxwTHbQgmW1UlJ6M+AOf5VExAhQBEjLLPPI+seOvLUshQVhUpM5pIPDcofhUcLcUMPJ86RnBAAjTSOGe7SoozlC9y4tJBbInMAeqs9qkylnq+8ioSG1BJBxHLM4SBruJ1E8asdoxKWvBHpIqTRFItCeQQFQAXVTP0YpYvq+EsWhl1OFLjXwkJzWIzxkkSM8gdDMU22ywFbCMJUCHVRAnvmwM+HGqn9Dq9kMvraW9CSlaFJy70wdIyJ4VllUnHxNMem/IgWrbZADa+bqcRSnNZPfqWJgEmCRx0nSma6L1btLDK0cnKVpEyoKkKHNIiJ039NLtj2cKbQ08WFYUrUS3hJSAZIAyzAOh6qvbDdRTGBDrYW/yqkJTzUmREAjMDCOGpy3Vni7t+RfIsenx5KO9FlLqlEA4jkOnLXhrlxqC464kEd6lZSTnvEgT0gKNXV8Xc9KsDK1hSEq734UEYZkEaCqIXZbFEJNlUEJHTmTv10HVNFPdpp7F8spKEVFqqML6wpSMKiQnnEzkY1nrBHjrLZlS0KU7IEhKQB0SVDTjvrNd3WsERZ1xi3yMjw526tjd2ONd+laMZxxIkZCZHCeJmqdNivLqZx9RN9ssbUlx4OuY20kJiFTrIIIIz3VKtF+L5N5xstFKEJGE5qKgZWNQUgZHpE1Q2sShXRBO49s1MYIRZlCXJUIKAFQFZElcEIzBHfAzXqPFHJtJHHGcoIcNibw5VhCumD0GcwKL/PuwfV9E1F7n7ZDOYglw+qpG0ivdY+r6JrCSSdI7INuKbJ92H3Ux9Ev0l03Un3QfdLH0S/SXThVDQKKKKAKKKKAKKKKAKgu++K8FP3qnVBd98V4KfvUBS3nSPtH3ivq+mmni9N9I+0feK+r/wBxNWIZnsG3NtdHzFedNWhT7Y5ClCHXIgkb4kcKgdz39+d+jPpIrfbbZhcdymHXD5cgD11WRnO62LGyuTOJ1Yzy9sNZPuJA98c/zFVTIvH/AA0nwifUaFXuqMkNj6sjxk1yynnuoxVfk6cccbj5PcsDmCQpRiNVqIzWkZgnpq3v8c1vwR6SaXLDaVucriIyCNAB/wAVB3dAph2hOTfgjzprphqcfLkzklfieWO3Bpsc3GVKIAkAZBJJJNT2LzxAHkokDeD5QM6V74tim2W1ITiViXA6kp18p7KXLbbFKwEPKWpQBhM5E7oHegVZuty0IanyOO0W3KbKsI5AuHDiJCgAOAJwnt4ZVT/tXMZWRPY8f5Vam4ShIJzIjNJGYE55Z1VpsqOUzQADxBidPzrNZLDxOL8h4unbNt9oLwBKtFImYPQrDzgY1jfW1zaUDRqfH/DSy2nCBhOgEAIA0I05kbvL0Cti7Y5wV0f1FZvJP0jRY0Xir9Kowobk7iuD4sM0t3vdxtLqEFSgcWUuE5EZyuAqMt81pJxuJxDDBCpjPmkaK6yKn2FRNqb1jEPvH11vCUmrZjkhHg8t1xlqxBnFKi5jxKBXhBThUkrI1kyCYrIXaRZAElTkgHJDeemjmRBBzmabw1WluwICsQQmTrGQPhJGRrTVJb2YPHFqiq2KsC0IVIV75iz4GDrv7Mqx2nPuofV9E0zm0qiBhHYYpS2lcm0JJ15ungmqt2aRWlUWVxn3Sx9E56blOlJGz5m0Wf6Jz01071UuFFFFAFFFFAFFFFAFQXffFeCn71Tqgve+K6k/eoCkvSkraBolKo15p8S007XpSbfTOIETExPYoH1VYqa9lVLsz63lpSQtMCF8Sk583orC1WVLji1qISpSiQAFEgEyMwNRWWxiQbW8Fc4BGQMkDMDIHSrNuAVgZe2OaD51QyJS0lX7CccAxWhSwDoUOHq+D11KNhOAIxkITmEpacgHjBGvT5qp9qL5dacbS0pYKwrmpJz52WmtYXPbbS+MSny2kEpJK1FUgTETvzz6KzlNQVstjuYw2OzpbCwCsleHMoUkSFg6kRV5tIr3vqHpJpfsNvxhbfKF3ByZxEAH3xAExrn5qu9qDHJeCPSFXhJSVomUXF0zbdlkadaAcSlRxkpCjHwUzlv3VGcuJaXSptqz4TuVEiNII3dedQH1+1M/SK8zc1K9hBJKkSlW8g5nrrHNOK8ZEKTTtEs3c6YlmzyPnHKo1u2ZWuCOTQrgkwP66eiq5VrtWJSW3NADK0pVr1jh5xVX+0FbJWi0oC1JTKVISlMncFjRM8fJTHjxp3H/AGa65yV2NSboeATKkZD48T0kRXlpuV1WZLIj5/lIpR/XxKYK1YvjJbAKRIOhjOMt9YWjuktJMIbWqDvwjf0Sd1a6YlXlnHkZrJs4UrkrbIiO+TlOp141LbaSHEAYCrlQZTE96rIxl/4FcxT3SnAohNmWsKOgUonODAlGee6nbZi3l0tlSChRXJSdRzTkYq6M7t2x1A/rtralHNnfJrQT5vXW5LnNjpJoAilHapR5cQJ0PYE/mKbj+FJ+1nvyfq+Y/hQErZi1FVqZERhQ4k5zmSpUjogxXQaWdkLvQppt0jnp5RIPQVGRG/WmaqlgooooAooooAooooAqC774rqT96p1QXe/V1J+9QFLem+lG8abr030pXjrUkMhbIqi1PeD94Vpt9qUXS0grBW4oFQHepWoDEgzrlwrLZxUWh49HrreLKsuconkMlKwlSFlQzO9LgB8VUyKTXiyG4r6iM9sXypSTbHFlQKUzBy3gE9PlrcjuYp+G+5zsynIH60GOiri7+WIPPaEHc2s579XONTHEPb3Uf5av5lYOGV8yOiM8arSiuu/Z1NlxJQpSgUI13EPJ065Jqy2uVBa8H1ioloLic1LCgooSQEEGCsQQSswAYMVI2wVzmvA9db404xp8mU2m7Rrst18tZkHGE4XFag6EIk5cIFVttffSrCmHAnLMqT9YEHPqNXlyurSygpIALiwQRMykH1VcthREnD18mB5YqzjF8mbQkqadAKsPOIAiVYcjME6jfVHatk3VBTjgSSQcITiOc5AlSRlr2xXQ7XfjaFYeXaxSBhABzO4wMqp7/wBsDZhmUlR0RhSMt5mMqhaVwWjfCOfC53swWdBlwnpqysVxtqjlGXATrwnogTE1a3P3TvbMFpUAFSQtLaDhHxVgCSdMwKZ0bShYBbViSQOdhTpAz8utRrit2TOMm6aFtFxIbWOTbKFEahJJPWT5hV1dFhwKQZ53KnI6xhJmd/516naReQKkhZOScKDlnwG+DW+wvKWptalSeUUIAAGSVbgIrRNPdFS9w+rz1vSOZ2mo+LzVISeZ2mgPPypO2v8AfR9XzKpwVSftd76Pq+ugGzYo+5E+Ev0jV/S/sOfciPCX6RpgqpYKKKKAKKKKAKKKKAKgue+L6k/eqaahOjnq6k+ugKW899KV46023pSleOtWKlXdRh5w/wBairBm1pSkknQqnKd4/iFVlkVDi/63iq9+wPLtGJLaigHXKDlnvBEVSbpWQ0n9X6JVt2hKHkKZKl80ymVBM4lQViOdkTAyqNbrxtrpIU6pKeDcI7JEny1cXdc4UoKUlDIGRGIlR6YKyOOeWtY3sSQeTYIjSVpUSeJVPiyrinkyydR4KK62K3YtDoU+lalqQC0U4iTzuUzgk65bqdNse/a8D11TXIlWDnMlogN5qcCuUUXCSUpxGAAB4zVrtkvnteB667YNuO5dfcyavTkLElYGIh85daYpTeti3gStxawZMFZ3nhoOqrS8wo2NtIBjGszuBERP9caq0uZCUQYzJ04SDGZOeVcvUxm3twUnfogryTkIAOfQCN+89dUV8WpbjhK1rVjAAJIgRAjPUaeSrG+i8VcxUJIJWU5k7syBIgbumqVToVALqToIxT2Cd1MHTzW7Zv08ljlqZKsN3co82lIMmAJVnmYnp3nLgK6hY7nSllIIVkM1SJ0iUgHXKue7Nu8naUKU4iAfhqIGUwJI89Oi78W4IbUgIlWIJUJOUDCojIa9NUyRd0dfUdTjn9OyITFqkhZTzsRBz0GKRJiDGfSewUxXC5iDQ+es/wC1VLbawSUEQmAQAZgZ5GB21f3BIU1KSBKs415qvFv8VdWGDjHc4E7Gg/hW1CObM8cq0n8Kkp7wdZrYkxVv7PVSbtifbOxPrpyI17KTNtD7Z2J9dANuwv7mjwl+kaYaXdg/3JHhL9M0xVUsFFFFAFFFFAFFFFAFQne/V1J9dTCaXr22gQxacDmSFIScfAyoc7o6d1Aab0pRvHWm28VSJEEHQjzjjSneNSQUbRhaqcLkVZzZwHC3JxYgVCcydZpMJ56uuolqXzyM93wujwTUkHQBc93D4Nn+0Pxr39FXd8Vj7Q/GucurwqIlWRI74fw1gX/C+1/9akHVG3LIlISlTQSNAFjLflnVDtdbULWgoUlQCdQQfhGksK5pPOyj4Q3z83orxD8bj9v8qigdJ2ct7QswSt1tJxkkKUAdQRkah3hc1ndWpRtbScRJgKFICnjrmPrflWx2QqJV9roB4VIG87MWX++NfaHkNR/1KsWLEbW1PGUz2GKVsR+d9r8q2NoJCu/yE69IHCm4G1GzFiGfspsx0pP3azbuCxpJItiRi1gjd9Wk9IV877RrMNq+KrxmoobDom7LGDPstJMRmd2sZJzqfZLwZLjTTbiF4cR5pMxhIk5Ab6T7LdiVAElwEie+/KvbXcKUe2oU6FpE99II1IIjyzU0DpQUKkDvB1mk/Z++HywHVoU40FFJWnNaSmJKh8NPTrTNY7al1AKFBSeI3dChqD11AN5OvZSZtl74epPnp1j1Ul7ae+HqTQDXsF+5I8JfpmmOlzYH9yb8JfpmmOqlgooooAooooAooooDw0tXvsBZrU6XHi+pRjS0OJAA0CUpUABTNRQC7Ydi2WGi2yp0AmQFuLcAPRiJwg9FKl/XetpULETodx6jXTa02qyJcSUrSFJOoNTZBw5w85XXTtcPc+slps6HnUulawZwvupGRIEJSsAZCpNr7mSVLJQ8pKTnBTiIPQZGXXTbdd3JYaS2mcKRAnXiT46WBa/ZVYPiPf6l/wDmV7+yq7/k3f8AUv8A8ym+impkih+yq7/knP8AUP8A8yvf2V3f8k5/qH/5lN1FNTIpCj+yu7/kV/6h/wDmUDuVXd8gr/Pe/mU3UU1MUhS/ZXd393P+c9/Mo/ZXdv8Adh/mO/zKbaKWxQp/stu3+7D/ADHf46y/Zhd392T9tz+OmqilskVP2W3b/dEfaX/FXo7l92/3Rvxr/ipqopbBCuq5mrM2G2UYEDRIJIE8JJjqqtvLZVKlcowrkXeKe9V0LToav6KgCgm91NKCLUjkzucGbau34P8AWlL22i5WY+KjTprpb9mStJSpIUk6giRSnevc9SvJlzkxPeqGIdSTM9lTZFE7YH9yb8JfpmmOqzZ+6fYzCWsWLDJxRGpJ07as6gkKKKKAKKKKAKKKKAKKKKAKKKKA8ooooD2iiigCiiigCiiigCiiigCiiigCiiigCiiigCvDXtFAeV7RRQBRRRQH/9k="/>
          <p:cNvSpPr>
            <a:spLocks noChangeAspect="1" noChangeArrowheads="1"/>
          </p:cNvSpPr>
          <p:nvPr/>
        </p:nvSpPr>
        <p:spPr bwMode="auto">
          <a:xfrm>
            <a:off x="6350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pic>
        <p:nvPicPr>
          <p:cNvPr id="14350" name="Picture 14" descr="http://t1.gstatic.com/images?q=tbn:ANd9GcTFr-9Ixi5W-_skZFLFu2JbEXwYG7YN6HuKkQWgTH0YsosfHja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4961" y="1340768"/>
            <a:ext cx="1442366" cy="158417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600985" y="299695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Fridge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14352" name="Picture 16" descr="http://t1.gstatic.com/images?q=tbn:ANd9GcT-3ot7c7fybBU9e3Da1quOa6Y6O4sX1UryOQIFYidvCCDTyKc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7308" y="1412776"/>
            <a:ext cx="1328936" cy="159472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945340" y="306896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Bin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97960" y="306896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Oven gloves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14356" name="Picture 20" descr="http://t2.gstatic.com/images?q=tbn:ANd9GcQ2bmRFoOiqbtSvSBwzNybgahV3uOdgUi5yAht0CVA6-CVq_LCTu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7" y="3878016"/>
            <a:ext cx="1368152" cy="1495199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714866" y="5467783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Sink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14362" name="AutoShape 26" descr="data:image/jpeg;base64,/9j/4AAQSkZJRgABAQAAAQABAAD/2wBDAAkGBwgHBgkIBwgKCgkLDRYPDQwMDRsUFRAWIB0iIiAdHx8kKDQsJCYxJx8fLT0tMTU3Ojo6Iys/RD84QzQ5Ojf/2wBDAQoKCg0MDRoPDxo3JR8lNzc3Nzc3Nzc3Nzc3Nzc3Nzc3Nzc3Nzc3Nzc3Nzc3Nzc3Nzc3Nzc3Nzc3Nzc3Nzc3Nzf/wAARCACLALoDASIAAhEBAxEB/8QAHAABAAEFAQEAAAAAAAAAAAAAAAcBAwQFBgII/8QAQxAAAQMDAgMFBQQFCwUBAAAAAQACAwQFEQYhEjFBBxNRYYEUInGRoTJCscEVUmJy8CMkJTNEU2OCkrLRCBZUc/Gi/8QAFgEBAQEAAAAAAAAAAAAAAAAAAAEC/8QAGxEBAQEAAwEBAAAAAAAAAAAAAAERAhIhMUH/2gAMAwEAAhEDEQA/AJxREQEREBERAREQEREBERAREQEREBFbnmjgjMkz2sY3m5xXimq4aoEwPDgNiORCC+iIgIiICIiAiIgIiICIiAiIgIiICIiAiIdkBaPVGqbVpij9oudQGudnu4WYMkh8APz5LS6/1/Q6WhdBBwVFyc3IhztGP1nf8dV8/wBZWXLVNxkrbhUPeHH3pXHY+TR0C1OOs3liS7T2rz3bUUPttG2nt3eABwPH3Pm7Ox8yOSmOF7JHnu8O2BLxyJ/NfOmk9N1N/uTLdbmiOCPBqZ8bRtPj4k74C+iqCkjoaKGlhB7uFgY3iOScdSfFOWJx1koh2VMrLaqIiAiIgIiICIiAiIgImUygIiICIqZQVUb9oHaVS2hk9usszZ7m33XvAPBD68i7y+a6jWVwraO0yR2qOF9bOCxhnfwsjHVxxk/AAc8dF85DT90o7jLS3eMU7YmB5y7JeD9lwPUHB38QVqRnlWuihq75VvqK6aQx5PHJI4lz3Z3ySuj07aKrUd0ZaLKzDG4dUTY92nZ+sfPwbzPzI2em9IXfVr4xb2Cis7XFr6yQfaxzDG83HzO3xU2acsFq0jZhR29oigjy+aaUjikd1e93U/8AwbLV5Z8ZnHfavabsNDp22R0FvYQ1u75Hfbld1c49T+HIbLYVFRFSxOlqJWRRN5veQAPmo11P2v2yklko7A326pbkGctPctPx24lHN3vN41DL39yq3lvNrM4a34DkFnrb61eUniXrt2m2Okm7ikkfUvzgyMYQxvnnmfRbm3l9TTQXKWunHGOPiDx3bmnkA3ljz5r5wfUMimbDA0ve48OG7kk7AAeJ5KfOzuzXGk05TMvgIkY4uhpyc9207gEePl0SyRJba7Fhy0HxCqiLLYiIgIiICLHrqymoKWWqrZ44IImlz5ZHBrWj4lQ1rbtvZG6Wi0nC2QjLTXTjLc+LG9eu5+RQTJX19JbqZ9TX1MNNAwZdJK8NaPUqPNQ9tembY90NvbPc5RzdAA2Mf5jz9AV883q93S/VXtN2rp6yXfBkdkNz4DkPRYQjeRnBHorglO7duuoqh2LbRUNEw+IMrvmcD6Llq7tM1jW8QlvtQxrvuxBrAPkMrkjnkVRQbWTUt+l/rb3c3/vVch/NeWaivcZyy8XBp8RVSD81rQCTgLKhpC/cqyaluNtQ631TRvBh1BcQM78c7pMejsrp7b2zasoJGtlqaa4RAjPtEGHOHxbjf5rhzbz0Kx5aeWPxx8FetNTvpXtRsF5uLXX5k1FOccJlw6EO8C7p6gLZ6l01c9eamoXzRuobDTwkumDm95UNcR7owT4Z5bA8yTt84B7wCwE4PMeKkzsh19X2a4MslRL39DU+5TslftDL90A8wDyx44wppkS12haypuz+y0kNDRRSzSDuqan4w1kbWjmRzwPL5qGLrqTUmuIWtvFY32EO4mwQt7thI5ZA5+pUl6j7OqK+UVZfLncR+kZY+OKobITE3qG4Jxw9NvxUbWCKu1VWRWnTlMGycHFK+TaOnb+0R57Y6rUk/Wbb+MNppLYwglvG0b+AXm10141dX/o+xwOfj7UnJjB4k42H8DKkSz9hnFUibUd49oYDkw0zC0O+Lj+QUsWOzW2xUDKG1UsdNAwfZbzPmSdyfMpeROLmNA9nVu0rEyolDam5kDinPJhx90fn+C7cDC0931RYrM8MuV1pKeUjIidKOM/BvNcnXdsOnoRiihrat3TEfdj/APWD9Fn2teRIqKIqjtfrJQfYbRGwdHTSE/QYXSaIv8+r6CYV074ainkAkZAQwPaeRyNx1HonWnaO5RWaaJsMTY2Fxa0YHE4uPzO6vKKLAvl2o7Ha6i5XGURU0DC57jzPgAOpPgs4qAP+oPUr6u4UVkppP5rEz2iQtOz3klo+XCfmg43tA1/ctZVrhI51PbWO/kKRp2H7TvF30HTxXJQxmVwAXlrC5+B1K2sAjpohnBd4rU4pbikNE1gBfzXioljjBDMEqzUVjnEgZWI5xO5WrkZktHYJVMIqLOtrjHBvRZMVXw81hKqu1LNbeOsYeeFfErJBgELQr2yVzCMFXWerY1dI1zS9mzgrdggnnv1vgps9++pjbGR0dxDdeoKnjbhxXS2Oj/QFtk1DU4ZWVDHR2yF2xDXbOnI8MZDc8zvyClwlxsbLqGW5ahrNMuuz6a111wk9knDQ9sPE84ABI2cDgb7Ejmp001p6xaGtQpaR0cDOctRO8B8zvEn8gvlzSkDqjU1tbFs1lSyUkn7LGHicfQAqUuyDV9Jcqya36hjjkqGsMlPUyEuc9ud2k9cdPgs/WvjP7TO1a4W+tZQaXYYvcPeVNRTHJJOGmMO5jnuWkLiarUmtrzAIa2+VLoydxHwwt9SwAldh2w3q0yT2hlBDHJVxukbwhm4a4DGAP2gMLUUfZ3rW6UQq2wU1KyQZbDUzlkhHTYNOPU5Wpk+s22/HJi201KXOqqkOe45cG7Z/MqvtdJECIYtvE7LtaDsZ1HVP/pG4UNG3POPimJ/2/iu1sHY/py2lslxMt1m6mo92P/QNvnlO0nxJxqH7VS3e+Td1Z6GoqHZwe6j91vxcdh6qZezPRNw046rqbtUxukqWNb3ERJDQMnc9ea7qko6aip2U9HBFBCwYbHEwNa0eQCvhZ7VqcceWtDRgAADwXpEUaaLW9yNp0vcK1riwsjxxD7uSBn6r5z7RqaapMF1dg91LLQVGNuB7ZHujJ3+9G4EfAr6J15Tx1OkrlDMP5F0WJcDcMz7xHmBv6KA6CWpNZLQTMp57sIW09VR1L8Q3eAbsc13SUDGCcHGDzBBsRwNNs8k8/BJ5CTuupl0vBcKiT/tqofJOw4ktddiGrhPUDOGydeWDy2XNXCjqaGpdTV1PNTTs+1HMwscPQrcrP6w1UNJV2OEuxjdZcdP5KYtrDbCSrgp1nNhHgvYiVTawBTAL2KcLM4W5DcjJOAPErPis9Y9oe+HuI/7ypcIm48fext5qprRGnxv0Xqlt9RWVcVJRwST1MpwyKNuXO9F0YpdO0Lc3O6yVs7f7PbBhnwMzxg/5WnHmvNRrKWCmfRWamp7ZSv8AtNpc8cn78hPE71wD4BZ1fWbQ2S2aZHtGoHQVtzYAWW0HihiP+K4bOI/UBx4notDfLxWX64EyOkqJ5XhoaBkkk7NaB8gAthb9K3u7tZUVWLfRuwe+qstLm+LGfad5YGD49VuDWWXRsEgtQM9e4YNVNgyDbGG42YPIZO+5xsh5+tdV0TNIWSdk8n9OV8fdPa12RTRHm3I2Ljjc9BsOq13Z2Xs1tZnsxtUgnPLhAOfplai41stwqHTTvJz49FInZlpyWkv1vNWOCuqZG8UDhnuYAQ88Y6PdwgY6AnO5GM1qJ9NgtDrr+lTa6M3DAHtJhb3mwwPexnltnyWzA2QKqiiIiAiIgIiILVTCyop5YZRxRyMLHjxBGCvna92SCKqnsN5a9/sjy2Gdgw+MHcOHQggglp2zywV9HFcR2i6TfeIWXG3NBuFO3BZy75g34c+I5j5fCxKhevZdIKQMvdFDqS2R7NqY+IVMLOmXj3m7dHBzengrlvv0MlOILNqiopoxgNob7AJ4gPAPAdwjHQNC2ME74pR9uOWPI5FrmHl6eaVtHQ3Q95c7fDUO6ygGKTl1c3GeX3gcKprClttdUd04ae0pcm53db6k07iP8sjB9FiVNA6FxD+z+6t2zxQVkz2fPhcPqq1OkLeXE0FbWUZJyRI1srB4bgg4+axH6ZvcGfZLrTyNxk/aZ+LUGDO5zSeDS1ZGeglmmOPkArAqbiAO7sETfM0skn+8lZU1DqiI4GJG/sSMI/FWjT6n/wDFlJPIhoKGPJk1LK3hjD4Gn7sXDFj5YKtN03cZ5OOeaFpccl8jy4n6L0aTUzxkxzgfFrUFiv8AUO/lcs3xl84x9Cnh621Hp3T9LH3l3uNTO8HPdxFkTfU5cfoFlRamsdjz+hLdDE/kJQwvk/1uyflj4LUU2iayU5qa6liz+88n6fmtrSaPtUJDqqerqjnPuhsTT5feP1CaNFdtW19e9x4y0PO5JyT8T1Xi2aZu93HtHc9zA7+0VR4GH4bZd6AruKSioLYWvoLfBC/O0hb3rx8HOJx6YVyondK4yPLpH/rHLiR8fom0mfjW2q026xAS0387rc7VUrNmf+tnQ/tE58h0krsksz5Kiov1QXODuKGEu+8Scvd5+HxLlymmbBVanuAhhBbSsOaioxkNHgD1cfD1PgpyoqSGhpYaWlYI4IWhrGjoApVZCIiiiIiAiIgIiICoQCcqqIOO1hoelvbn1lC5tLcDu5+Pdm2wA7zxtn8VF1wobhZqs091pnwO4tnu+w7za7keX/OF9BKxWUlPWwOgq4I54XDDmSNDgfQq6liAGP4hkHHivYeHDB6+eN/4+ak259m1qqcuoJZaF3RrffYD+6d/kQudrOzm8wD+azU1S0dA4xn5HIV1McoNwC0nx38VTPGABnJ3A5f/ABbOo0rqOnPC+0VDsDnHwPHpgnyWBUWu6w5EtrrQAcEdw/f6ImLZO7cE5Iydun8eCAh4JGTtnlyXhtHczt+jK3cjI9mfv9FlRWK/zNzFZq12ehiLfXJTTGMXAAgPIz4D+P4K8mbByHemf43W8otB6mrN5aKOlb/jzN/Buf4+a6G3dlZyDdLq5zf7umj4fQucT+CauI7dMOMAFzi77rRkuPgF1umdAXC6uZUXbjoaTOeB39bIMdB90fHfyUkWbS1mspD6GhjbMBgzv9+Qj947j0W6UtWRiW630lto46ShhbDAzk1v4k9T5lZaIooiIgIiICIiAiIgIiICIiAiIgphMKqICphVRBTCqiICIiAiIgIiICIiAiIgIiIP/9k="/>
          <p:cNvSpPr>
            <a:spLocks noChangeAspect="1" noChangeArrowheads="1"/>
          </p:cNvSpPr>
          <p:nvPr/>
        </p:nvSpPr>
        <p:spPr bwMode="auto">
          <a:xfrm>
            <a:off x="63500" y="-579438"/>
            <a:ext cx="1609725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4364" name="AutoShape 28" descr="data:image/jpeg;base64,/9j/4AAQSkZJRgABAQAAAQABAAD/2wBDAAkGBwgHBgkIBwgKCgkLDRYPDQwMDRsUFRAWIB0iIiAdHx8kKDQsJCYxJx8fLT0tMTU3Ojo6Iys/RD84QzQ5Ojf/2wBDAQoKCg0MDRoPDxo3JR8lNzc3Nzc3Nzc3Nzc3Nzc3Nzc3Nzc3Nzc3Nzc3Nzc3Nzc3Nzc3Nzc3Nzc3Nzc3Nzc3Nzf/wAARCACLALoDASIAAhEBAxEB/8QAHAABAAEFAQEAAAAAAAAAAAAAAAcBAwQFBgII/8QAQxAAAQMDAgMFBQQFCwUBAAAAAQACAwQFEQYhEjFBBxNRYYEUInGRoTJCscEVUmJy8CMkJTNEU2OCkrLRCBZUc/Gi/8QAFgEBAQEAAAAAAAAAAAAAAAAAAAEC/8QAGxEBAQEAAwEBAAAAAAAAAAAAAAERAhIhMUH/2gAMAwEAAhEDEQA/AJxREQEREBERAREQEREBERAREQEREBFbnmjgjMkz2sY3m5xXimq4aoEwPDgNiORCC+iIgIiICIiAiIgIiICIiAiIgIiICIiAiIdkBaPVGqbVpij9oudQGudnu4WYMkh8APz5LS6/1/Q6WhdBBwVFyc3IhztGP1nf8dV8/wBZWXLVNxkrbhUPeHH3pXHY+TR0C1OOs3liS7T2rz3bUUPttG2nt3eABwPH3Pm7Ox8yOSmOF7JHnu8O2BLxyJ/NfOmk9N1N/uTLdbmiOCPBqZ8bRtPj4k74C+iqCkjoaKGlhB7uFgY3iOScdSfFOWJx1koh2VMrLaqIiAiIgIiICIiAiIgImUygIiICIqZQVUb9oHaVS2hk9usszZ7m33XvAPBD68i7y+a6jWVwraO0yR2qOF9bOCxhnfwsjHVxxk/AAc8dF85DT90o7jLS3eMU7YmB5y7JeD9lwPUHB38QVqRnlWuihq75VvqK6aQx5PHJI4lz3Z3ySuj07aKrUd0ZaLKzDG4dUTY92nZ+sfPwbzPzI2em9IXfVr4xb2Cis7XFr6yQfaxzDG83HzO3xU2acsFq0jZhR29oigjy+aaUjikd1e93U/8AwbLV5Z8ZnHfavabsNDp22R0FvYQ1u75Hfbld1c49T+HIbLYVFRFSxOlqJWRRN5veQAPmo11P2v2yklko7A326pbkGctPctPx24lHN3vN41DL39yq3lvNrM4a34DkFnrb61eUniXrt2m2Okm7ikkfUvzgyMYQxvnnmfRbm3l9TTQXKWunHGOPiDx3bmnkA3ljz5r5wfUMimbDA0ve48OG7kk7AAeJ5KfOzuzXGk05TMvgIkY4uhpyc9207gEePl0SyRJba7Fhy0HxCqiLLYiIgIiICLHrqymoKWWqrZ44IImlz5ZHBrWj4lQ1rbtvZG6Wi0nC2QjLTXTjLc+LG9eu5+RQTJX19JbqZ9TX1MNNAwZdJK8NaPUqPNQ9tembY90NvbPc5RzdAA2Mf5jz9AV883q93S/VXtN2rp6yXfBkdkNz4DkPRYQjeRnBHorglO7duuoqh2LbRUNEw+IMrvmcD6Llq7tM1jW8QlvtQxrvuxBrAPkMrkjnkVRQbWTUt+l/rb3c3/vVch/NeWaivcZyy8XBp8RVSD81rQCTgLKhpC/cqyaluNtQ631TRvBh1BcQM78c7pMejsrp7b2zasoJGtlqaa4RAjPtEGHOHxbjf5rhzbz0Kx5aeWPxx8FetNTvpXtRsF5uLXX5k1FOccJlw6EO8C7p6gLZ6l01c9eamoXzRuobDTwkumDm95UNcR7owT4Z5bA8yTt84B7wCwE4PMeKkzsh19X2a4MslRL39DU+5TslftDL90A8wDyx44wppkS12haypuz+y0kNDRRSzSDuqan4w1kbWjmRzwPL5qGLrqTUmuIWtvFY32EO4mwQt7thI5ZA5+pUl6j7OqK+UVZfLncR+kZY+OKobITE3qG4Jxw9NvxUbWCKu1VWRWnTlMGycHFK+TaOnb+0R57Y6rUk/Wbb+MNppLYwglvG0b+AXm10141dX/o+xwOfj7UnJjB4k42H8DKkSz9hnFUibUd49oYDkw0zC0O+Lj+QUsWOzW2xUDKG1UsdNAwfZbzPmSdyfMpeROLmNA9nVu0rEyolDam5kDinPJhx90fn+C7cDC0931RYrM8MuV1pKeUjIidKOM/BvNcnXdsOnoRiihrat3TEfdj/APWD9Fn2teRIqKIqjtfrJQfYbRGwdHTSE/QYXSaIv8+r6CYV074ainkAkZAQwPaeRyNx1HonWnaO5RWaaJsMTY2Fxa0YHE4uPzO6vKKLAvl2o7Ha6i5XGURU0DC57jzPgAOpPgs4qAP+oPUr6u4UVkppP5rEz2iQtOz3klo+XCfmg43tA1/ctZVrhI51PbWO/kKRp2H7TvF30HTxXJQxmVwAXlrC5+B1K2sAjpohnBd4rU4pbikNE1gBfzXioljjBDMEqzUVjnEgZWI5xO5WrkZktHYJVMIqLOtrjHBvRZMVXw81hKqu1LNbeOsYeeFfErJBgELQr2yVzCMFXWerY1dI1zS9mzgrdggnnv1vgps9++pjbGR0dxDdeoKnjbhxXS2Oj/QFtk1DU4ZWVDHR2yF2xDXbOnI8MZDc8zvyClwlxsbLqGW5ahrNMuuz6a111wk9knDQ9sPE84ABI2cDgb7Ejmp001p6xaGtQpaR0cDOctRO8B8zvEn8gvlzSkDqjU1tbFs1lSyUkn7LGHicfQAqUuyDV9Jcqya36hjjkqGsMlPUyEuc9ud2k9cdPgs/WvjP7TO1a4W+tZQaXYYvcPeVNRTHJJOGmMO5jnuWkLiarUmtrzAIa2+VLoydxHwwt9SwAldh2w3q0yT2hlBDHJVxukbwhm4a4DGAP2gMLUUfZ3rW6UQq2wU1KyQZbDUzlkhHTYNOPU5Wpk+s22/HJi201KXOqqkOe45cG7Z/MqvtdJECIYtvE7LtaDsZ1HVP/pG4UNG3POPimJ/2/iu1sHY/py2lslxMt1m6mo92P/QNvnlO0nxJxqH7VS3e+Td1Z6GoqHZwe6j91vxcdh6qZezPRNw046rqbtUxukqWNb3ERJDQMnc9ea7qko6aip2U9HBFBCwYbHEwNa0eQCvhZ7VqcceWtDRgAADwXpEUaaLW9yNp0vcK1riwsjxxD7uSBn6r5z7RqaapMF1dg91LLQVGNuB7ZHujJ3+9G4EfAr6J15Tx1OkrlDMP5F0WJcDcMz7xHmBv6KA6CWpNZLQTMp57sIW09VR1L8Q3eAbsc13SUDGCcHGDzBBsRwNNs8k8/BJ5CTuupl0vBcKiT/tqofJOw4ktddiGrhPUDOGydeWDy2XNXCjqaGpdTV1PNTTs+1HMwscPQrcrP6w1UNJV2OEuxjdZcdP5KYtrDbCSrgp1nNhHgvYiVTawBTAL2KcLM4W5DcjJOAPErPis9Y9oe+HuI/7ypcIm48fext5qprRGnxv0Xqlt9RWVcVJRwST1MpwyKNuXO9F0YpdO0Lc3O6yVs7f7PbBhnwMzxg/5WnHmvNRrKWCmfRWamp7ZSv8AtNpc8cn78hPE71wD4BZ1fWbQ2S2aZHtGoHQVtzYAWW0HihiP+K4bOI/UBx4notDfLxWX64EyOkqJ5XhoaBkkk7NaB8gAthb9K3u7tZUVWLfRuwe+qstLm+LGfad5YGD49VuDWWXRsEgtQM9e4YNVNgyDbGG42YPIZO+5xsh5+tdV0TNIWSdk8n9OV8fdPa12RTRHm3I2Ljjc9BsOq13Z2Xs1tZnsxtUgnPLhAOfplai41stwqHTTvJz49FInZlpyWkv1vNWOCuqZG8UDhnuYAQ88Y6PdwgY6AnO5GM1qJ9NgtDrr+lTa6M3DAHtJhb3mwwPexnltnyWzA2QKqiiIiAiIgIiILVTCyop5YZRxRyMLHjxBGCvna92SCKqnsN5a9/sjy2Gdgw+MHcOHQggglp2zywV9HFcR2i6TfeIWXG3NBuFO3BZy75g34c+I5j5fCxKhevZdIKQMvdFDqS2R7NqY+IVMLOmXj3m7dHBzengrlvv0MlOILNqiopoxgNob7AJ4gPAPAdwjHQNC2ME74pR9uOWPI5FrmHl6eaVtHQ3Q95c7fDUO6ygGKTl1c3GeX3gcKprClttdUd04ae0pcm53db6k07iP8sjB9FiVNA6FxD+z+6t2zxQVkz2fPhcPqq1OkLeXE0FbWUZJyRI1srB4bgg4+axH6ZvcGfZLrTyNxk/aZ+LUGDO5zSeDS1ZGeglmmOPkArAqbiAO7sETfM0skn+8lZU1DqiI4GJG/sSMI/FWjT6n/wDFlJPIhoKGPJk1LK3hjD4Gn7sXDFj5YKtN03cZ5OOeaFpccl8jy4n6L0aTUzxkxzgfFrUFiv8AUO/lcs3xl84x9Cnh621Hp3T9LH3l3uNTO8HPdxFkTfU5cfoFlRamsdjz+hLdDE/kJQwvk/1uyflj4LUU2iayU5qa6liz+88n6fmtrSaPtUJDqqerqjnPuhsTT5feP1CaNFdtW19e9x4y0PO5JyT8T1Xi2aZu93HtHc9zA7+0VR4GH4bZd6AruKSioLYWvoLfBC/O0hb3rx8HOJx6YVyondK4yPLpH/rHLiR8fom0mfjW2q026xAS0387rc7VUrNmf+tnQ/tE58h0krsksz5Kiov1QXODuKGEu+8Scvd5+HxLlymmbBVanuAhhBbSsOaioxkNHgD1cfD1PgpyoqSGhpYaWlYI4IWhrGjoApVZCIiiiIiAiIgIiICoQCcqqIOO1hoelvbn1lC5tLcDu5+Pdm2wA7zxtn8VF1wobhZqs091pnwO4tnu+w7za7keX/OF9BKxWUlPWwOgq4I54XDDmSNDgfQq6liAGP4hkHHivYeHDB6+eN/4+ak259m1qqcuoJZaF3RrffYD+6d/kQudrOzm8wD+azU1S0dA4xn5HIV1McoNwC0nx38VTPGABnJ3A5f/ABbOo0rqOnPC+0VDsDnHwPHpgnyWBUWu6w5EtrrQAcEdw/f6ImLZO7cE5Iydun8eCAh4JGTtnlyXhtHczt+jK3cjI9mfv9FlRWK/zNzFZq12ehiLfXJTTGMXAAgPIz4D+P4K8mbByHemf43W8otB6mrN5aKOlb/jzN/Buf4+a6G3dlZyDdLq5zf7umj4fQucT+CauI7dMOMAFzi77rRkuPgF1umdAXC6uZUXbjoaTOeB39bIMdB90fHfyUkWbS1mspD6GhjbMBgzv9+Qj947j0W6UtWRiW630lto46ShhbDAzk1v4k9T5lZaIooiIgIiICIiAiIgIiICIiAiIgphMKqICphVRBTCqiICIiAiIgIiICIiAiIgIiIP/9k="/>
          <p:cNvSpPr>
            <a:spLocks noChangeAspect="1" noChangeArrowheads="1"/>
          </p:cNvSpPr>
          <p:nvPr/>
        </p:nvSpPr>
        <p:spPr bwMode="auto">
          <a:xfrm>
            <a:off x="63500" y="-579438"/>
            <a:ext cx="1609725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99992" y="5419900"/>
            <a:ext cx="1525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Microwave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97960" y="5467783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Cupboard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28" name="Action Button: Forward or Next 27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0" name="Action Button: Back or Previous 29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9218" name="Picture 2" descr="http://www.allmylinen.com/user/products/large/Butchers_Stripe_Oven_Glove_12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960" y="1208704"/>
            <a:ext cx="1763018" cy="176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upload.wikimedia.org/wikipedia/commons/1/12/Microwave_oven_flash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063" y="4166926"/>
            <a:ext cx="1658181" cy="91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media.rightmove.co.uk/3k/2070/42173483/2070_OAK102910_IMG_03_0002_max_620x414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7" r="52301" b="62868"/>
          <a:stretch/>
        </p:blipFill>
        <p:spPr bwMode="auto">
          <a:xfrm>
            <a:off x="6588224" y="4154267"/>
            <a:ext cx="1223150" cy="120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50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edia.rightmove.co.uk/3k/2070/42173483/2070_OAK102910_IMG_03_0002_max_620x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27994"/>
            <a:ext cx="6624736" cy="483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415923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What can you see?</a:t>
            </a:r>
            <a:endParaRPr lang="en-GB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37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76672"/>
            <a:ext cx="81369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Living room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26" name="AutoShape 2" descr="data:image/jpeg;base64,/9j/4AAQSkZJRgABAQAAAQABAAD/2wCEAAkGBhQSEBIUExQVFRQVFRgWFxcYGBQVFxcYGBYYGBUYFRUXHCYeFxojGRYYHy8gIycpLCwsFR8xNTAqNSYrLCkBCQoKDgwOGg8PGikcHBwpKSkpLCkpKSkpKSwpKSwpLCkpLCwpLCwpKSwpKSksLCksKSwsNSkpLCksLCksNSwpKf/AABEIAP8AxgMBIgACEQEDEQH/xAAbAAACAwEBAQAAAAAAAAAAAAAEBQIDBgEAB//EAEoQAAECAwQGBgYGCQMDBQEAAAECEQADIQQSMUEFUWFxgZEGEyKhscEjMkJS0fAUcoKSouEVJDNDYmOywvE0U3MWJdJEdIOjswf/xAAZAQADAQEBAAAAAAAAAAAAAAAAAQIDBAX/xAAlEQEBAAIBBAICAgMAAAAAAAAAAQIREgMhQVETMSJhMkIEFIH/2gAMAwEAAhEDEQA/AGwTEgmJBMSAjhdSDR1omBHQIFIhMSAjoESAgLbgEdaJNHmgJxo80SaPNCPSLR1ok0eaAtItHmiTR6GekWjzRKOQDThEcaJR4wEjHmjrxwqgDjRxo6VRG/AHWjhEdCo7DCLRyJx6AINHWjxMVTrYlAdRaENLmjsCK0kn5BimZpJsoW4eqYx0GFf6QLgNjETpFTlsmrreFyh8abvHXhObUtxhm/l4GPLtagkGpct3fmIXOHxN74jxmCEU+coYKqcMMKfHvjkq0kup2DjOgc/n3QucPjT0zRETaBrhOzoUSagbS3ZJHlFshaRTFiD3iFzHExNsTriH00O0KFqDUBLP4jEnjyghKu2lw5SlNdlQW14wcxob+kBXY/djEDpIQs+kMFKOASdeti8SmTMUhIftHCmAL81DnC509DhpJyAAXIccMYj+kCzs2/51B4BTOZvqpPO8AN8dTNN8jNLZvq15MCOcHKlqCTpAuNvz5REW1R5P3tAkq0VLJchgxIftKdPc3OLlApMxOYFDrvLw74OVPUWKtC6bXw2A+YMdkrUoJJcOTTUzt3iKZc0zJd4D1TTaGoeSjBClMEt610lgdb4cT3QXKlqOhZS7kgs4rqJd+6LpdsOBFYpUlSl1OIIFGYHAbcBWK5Bc7c9kVje4sMr0ejqRSPRonT0wwr0l2iEZsS+WFIZqhev96s+yhTZYAt5/JiMjhOJxMtCyB7RGXZSWfvi+zTzMC1AMlJAKmxLZcTXaIHtEu7Y5Z9yTJH3rqlQ90VK6uQn6tdpIvHvVEVRPKmKE3q3qz7gCH4YnhELZP6tCl9pgA2WNBXXTvgqw2QrtNqmhmHVyEah2QtZ/EO+KukkrsyZTu8+WnBuy7t+EtBruNrLcDLl9YpnBSMXujB+9UeRLPVJvO5QkkDWqvNgBHOlyms5x7V3OnrpyfZ4wytEnshTUTiGJowGAqcDrhArsJ6xCpjYMls3Sw5FTfdiyUEqV1eabpOxiCA/3eUS6PI/VJRY9srfBqrOL5fCBujfbtFoUcCphwpT7og0Y3SNt6llAB1KQnmpvB4LlyWWsNQXUgbqVfbCfpgQDIH8+V/dGgFFF8XTzfA6zhCv0RZo15omH2UzVpDUBY0B1ivhHtLTrtolJFHDnck04UiPRovLmEYdfM3+uln5mIaY/1sg6ktzMHkIaTlXJF7MpSCdrkkVxqDWLdFIvhTvVJxripVD9lI7o90wATIxftjPCmDd/ODuj8l7Ogks5ffVm4tDGyS0k/SEyxQhcrOjIN4g8j3w7nyQVONfeQafOuEuiVBVvtBIcS3piasM95jRKSBXK8TqoAw8IKCbo+L5mKZvTu31UJSBtYhXOJafWfpMtCaFUlavukBPeqLOh5vWcLLeknTZgbEBSlMDFdtW+k0JcAizKYmoHpUGo4RXkjSz2VkKwZroA1JSAPCFUq0Otif3RGur/AJxobvYV9rxMZlPZnAtiWbeaU2FjEHDmzyiAAzEJQN2MUJT2j9Y+JhlKBJckEsHIoDjl5QIoVP1j4xeP2VFy8I9EpQpHo1SgRA1rk+gm6ylTnXRoLKdWPKB7bNaSs7FbMFtwjLM4R2s3tHSwMVSpZw/hSMd4wxaGlo0kgJL0rViGjLTdJASZMp0gpSyXa9j2aYsxhT1s8uXJSCxom7qY0ocqQa2vTZ6D0kjqxrUtUw/aUoj8LQB0k0gFWiypTlMvvsAcvAVm0ROKiCq6yUqulmulw1AQcG5QVJ6PGaEFa63CvsgOATcIqWIwiRqKekOl+uQhIwvpGGfs7t22HukNMoTLW1SxDHzaE1g6No6gTEE3isKFXFJikpplRjE9KaLXLQo3rxCpaEhQFStRFbrZEQDsJ0fpDqpEqWw7KK7XvHhUjlAXRm39WFlndTttryido0IpNoTLCyxClGpoEh2bAglhxg+w9DgynWWJ31rXH5eCTfYWyE/S7SF4SnDNNSeQLeMaH9MCrhzQnlShGcXW7oxLmFyVv2Xa7W6ABQjZHEaAQkkgLU+suOQDPFXCp54kfRu3FMtf1yTiB7OI3iI6S0gVWlBw26mLw3GihKqEFLvi/FqboLsujJcwEqQCXxMTcbO5zOVkekGlAtBY3mIJxqMMSKtB9k00ESpaVqbs3gPdarnViIPnWJAsxJAaXMD50E4O7/wndBlo0TJTPQm6ElSFpomnsgbMiIPB7ZOz2zq5s5Rc9YsKcMRdZh3vB1r04rqVsa3FkUIwDFnG2HNms6BLshKQQUkKYPhKUcGzu90E2mwJmKCFAEKTM7lS2pxgGyjorpMS7LIBAohhljXzihNuB0tedh1F00wc0B1ZR3QuiAuZPF4gyphlpbIJQhqZ1JxhfZbAs26aKFcqUl/ZCgcCDrrhD80dm+Sp5fDAVxMZqalp6Mqvrwc4QHI03RZUFp6o3VuHunHJy22JHSLT0MHKRWuzE02xPc5PTXWZd5zrA73PDHOBFo7SjtPiawPL04lLm7izs5weLJE8LdQDP5knzisb3RZR8kUj0dkikejZIXSi1plKKASRqDls6ZxiLZ0hWTduKLkDADE44nOsfTCiM/pbQV+ZLUm6kJVeVT1mZsBsiLPJ45MwOj6iuWVNc6xCGq4ZYFIMXJCbPMAFVWq7w69JPdD22qYS9tol982E8/8AZq/97/eh92MZyrH2on6bQ9kSFcQVJOOYw3NFVitRSJIBY/QivB27cs1H2jErYbtrm6kyFYuaXhyiuWkpQ/uWCSnOl5JPH1RBAK0JSyWcaxLGrFZMd0oCpUhJLldqRkxIQLxcfZMd0ePQWRLAk3WFR6spSvER2cL1qsg93r5p5FI/rhE9LF60z1e6lCBvUSTX7Aj6J0XsgFmSogErJVUB2wD8owWhkFQK85k5R4J7A7wecfUrNIuIQn3UgchHT/jY97WHWvbTxQNQ5RyJKiBjuczK9OUuJI2q/thVZJF0S/4kOd95Tdwh50tQ/Vfa/tgESfRpPuoSfxKB8Y4+rN2t8LrTK2yzqVLt8oVPaUMHuqlnDimDJVrvS7HNqLyg+DduSSCHycCCjKu27ZMk1riUqAZtxMJpSUosN1RZVnnBBxe5KtIQSP8A41ZZGOaOgxloZEvMItCkUYkdtaUkHIMeLxdaFemkAVJ67iQlBy3ZRyYlPV2hyCkTETKe6eqUSw44bY9bT6eyNV5s0AjCsgkeGEKAFoWW9ptg/mg4HEyUPjXKF2i5Z/Slro7IQkigfL5aHWjZN3SNsGsSlc5ZDbnTCzQ0sHSlueoID554N84wwhomQjrbelQBHWONfqYNi1B5wH0c0aJi7Rfc3Vsn6ra8ThnDTQl36RbGBYqF0gYC4cdT4RX0YS060j+IHxhVRb0j0EtUsdSVXr7EAtRyTWGeg7JNSDfSRgzqvHiX+WhvMFBrvHxOGysFplxpjO0RahIl0j0FJTHotDpgacIJMDzoVEItKntSB/PR/XC+1/szl+tk4O7LQ48IP0t+1kD+en+uALSHlGn/AKw8jcjCNlulCevtZc0spI1VPMYc4ut6CJVoNQEoko+7Ldjs7fdFGlpZEy3auoADD3lKx4wXp8ESLUcr93klAFdWMML7AnsSRXsyFKfAiktNNrXuURBa0zlH9zZUJO9ZUo/0CL7PLLkBuzLlIqK9ordtVLsCrTfFp/n2pMkfVQEpV4LgI/6K6P7VnQfZSCd5dau8d8b8wh6M2eq168N2HlD4x3dDHWO/bk6t3kgYgYmYgY3ZEHScfs/teUV6PlXgE65YHN4t6SisvcfER7RQqPqp8TGF75NPDM6UpNsyz7xQcMSG8T3QBbZB6vSktiCUdaBkSqRiK07co84d9K7H6OeBihQnJ53j5wLNlJVaZaiezaLMpFTRRQbyXyJuzVfdMcdmrY6ZdyVUTfRMIr1lmQscL74ZsExDTMytiPvWlIBbJcmYBQb450arKslf3S5Std5BSkhX3VDdA2mkNZLMoV6u0WY0qfWMsu+bmJihVjf9JzX9qRKOvAzRjR8IUaDP/crWWcYFgX9YjHfGimSyLfLV71nI+6s5blQj0PL/AO6W0PiAd3aDQxFuh/8AV2zHF3+MDdHn+kztrHwi/RIT9MtLkYsk4uSFAb3D4xV0fH6yv6vwiVezhae0NRJ5gnLcQOEGJgVqj6yvGBukFpWiUDLe9eAoWJxevfwjWdoz1u6OQY9GMNtnv+0U2/xj0Ocr341XCe42RgedBEUzodRGf0uGm2f/AJkf1D4wDal+hOP+rJFW9UpGfzSDdMj0tn/5kf1Jgaen9WG21nVU9YzPGDX0nbkBU21kVvfRkv8AWmENqy7oK09KCpJAqZloSk11zQSCMPVDxWtD2i0Vd7TZhjhdN5v8xaRfVZQ+M+aoh8BL6wV11Uk1hkOkJF5SjlNJNcBLlAcQ6TFGiJBJswOKZa7Qr685Ru9ypnKLZ6CZTO6pibrajOVXb6t4/ZhjoWWFTJq/Zv3E/UlC7/WJnOCdyrXaFlsltg84YmE1ls0xabyVXRXMjwiw2Cb/ALn4lR6OPaSacd70yMQMLzY5vv8A4lfCK1WOd7/4j8IrlfRaDdIfWRuPiI7owdofVTA9us60lN9V5wWq+qO2NalLKUM4SHJyYCMt/kvwI0zZ3Uk5KSpB8R5xk7ECmRIf9xO6t2FKqlG9Wo7UsxqrXIm3XUxCe1icse54zsuQ822yHa+BMSNqhRQ+0kGmuOfqz8t+2vTv4hdGIumcj/Ztqm1gTe2nh6Qcoo08ltH2igHVqvMH/dzkKz2GCEoHXT1BvSyZU0fYvJLcEy33iPacs9+z25OJVLUocZIIYbSgmMvLUVNmA2uz67k0YitZZpm3azhHZSE6YtO2WCTVxgRhjDSVOvDR0zWG335SVV4pgO62mZv8VlHMKTAUc0Qn9dtQ2gYUONGgXozW0zdgbm0X6Il/r1qBVmMwL2IYtr2RT0PrNnnaB864ldOkDtD5zijTXqJ+v/aqCJIqN2/EmBtOeon639pjS/xTj/ImWK8BHYuky35CPR29OfjGGd/KtQYpnRcYqmxytIz+nf2ln/5keKYGnJ9FLDY2skY4icqhbdvgvT2Mg/z5f9QilaQJdnfK2KG70qsRqjHy19CZaHnLIztT1x7FnevGBtFgquGl4SJyxredPVcfXRI5wWpkqWRkueouM0pQk7xWI6FkAKIqUoTJl1BdpUrrF0xe+sBoCHT5oRemNSUgrwZylF1A5lYh3oCwGXKlINSEpSo6zis8VPzhGqTeEpGPWTQpWfYldsvvmXR9uNdZ0ME7406U3Wed7GujR6MbzBBijRv7MbzF5j0J9OSoKiJiSjECYAV6ZTVG4+UV6Ik3Vr2gHnWL9KB7vHyjmjx2lfVT4CM/7L8DSIw+lZZlWuzrBxv2dVAXI7co12JI4iNzGY6Y2MmWpQxATNT9eSQqm9NIjrzc2rpXV0AEhpiaMEqmS2/hWy012BHfFVirNuqHrSUg41uKMtez28KwRNIJvhiJksKfWZbF/uH8Jiha/SuP3c5QxynIEwb+0AY4nSV2Gc1jsFT2JiUbOymZLbW7pwiVsmBOmk5XrKQTSnbBBrlSBiq7ZZqW/YW7HMJVPB/pmjnBWlEtpayn37LNHIvDJRoaWPp1oDJ1tlRTU1M+MVdB6ief5hHIRboaWfps8PUY7anDVWsQ6CD0Mw/zF9wiV07kivAeAijS9nUtAuByFO1NRHnBUoVPKCJYjXW5pG9XbMIsNpGCT+GPRqo9Dks/tT5z1FUxYeIKVSMBO6UrMwVw/MQ20VpwqSXyA8T8YNlxGadwlHVOlf8A6JEU2miZDYG2KbeJqjq1H8o7bpTyipyXUlWZa7MSabKGJzRWy7bYr+okb6RkpfNZQVqVeGNPS2gggHcItsqnSVf7hWc/3i7w3shKRxgcHspYGt2jjJJXyvTEloY2cgFAFbqSoDW91KOYuxIM7BZnmE+6BLTzdR4lh9iHqB6vCFtg7DDFhU7czz8YYoPq8I6ulqRz59zLRv7MbzF6jAlgPoxxi1Q2xv8AJrsysSJimdaEpDqIAiucknNtxj5p0100uQeqVeUnrXM2oZ6sRgS5Z8KENQRnn17PqLwwmV1bpuJ2lpcyZcBIUCUgKDXiz9nWGDvhBliHaVuEfGLV0jExTIUxSLpULyQQlikggu7uHAz2iPrehLSpcsFT+qk1TcNQPZNRrjPpdXK98o16vTmP8bL/AN2cPAelZTyyc09reB6w+6TFl4x6/sja9TGzTnm5WMswuIKTVMlbZepV64l5ahyiq1yboJIBN24rEOZCiuWoAAu6SRug2fJCJ9xXqzAZZfAlNU8SgkfZgaRNdIJ2BQON5B6qZzQY4nZsFa5LJtyQ7TEJmjPtXLvAPId8nijTUz9d0XM95M1HNAI8YZyZIdKVV7KpRersWeuohVNsJ9JD0WiVn2bQmWftS1J8Uw4Vc0VK/X7QPdSDQnazHPHkYn//AD9P6o+tSz3tFWi0qFuteAuy0ksMrimu12DlBnQRDWCWdaH5l4SjSTnvgiXAlnnJJKQReDEjMPg8GIjWM6lHo9HoonxRB7R3mHOhl0+eEJRnxPcTDTRCuzCbNzomayQK4uPsivjE7bop1yVIN1UuYFszglmA2V/pMKZ80plySCxM6WAftdqm540NktImoUaXgplA5XSQ414ZRjSCy5XaCSGq25iA/wD9aTuMH6MkOys1EEA5P+zTT3Unv2RZ1bgAiqsdjircKRbMVckTJntBJCcfXUSlLc34QYzdK16TbQoggs4ITrIvMD58YdypoJbZ508IzuipLIlj3Q2zs+eEMkrIL7WfV8mCVFhv15SC1NkeVpQD1qd+UAyLRRla2xfDad0TQsEnDE69cazd+mdmhYtqTgRHzLprYdIWmYAU35PWFEtIZAF43UzJiQ5ZwC5yyD0+j0/h74ptE0JSS2FaVwguOf6Q+L6D0fMCStCesTLactDAml5Lke6C7jHy+1WC1PLSsD10oU2GKAc98ZDochMu12hIZlXWZ8VKJxbeWjcrlHdwfKKx3xtgeE/YRxiKlnJ+cVmUdZ5RVNUUgkmgqXf4RnZn5gLek9gUuXeQoCYCCl29ZNUv4PtEJ5E8EXsOs9IU53gkInhsjdLkDNJ4XaV0oZime6AHyODfPGB5U0LDgdq9ebDt4Of4VhwdqnzjPbpxlk7pylFKiTiJgc1OIunEawVfbhbphTWJKsRJtspeB9Xr2NMcFiDLQXQoh+yCzn3ag7XCUcSYiiy9ZKtcoM01V5GLC8ELS52KxbVDl1Toey2Ui3Wz1qyZedO0iakOD7NODQdoCyFGj5CS49Ei9kR2Q7bd8EybIlMxa27SroNHAAKiihydRJOswaZoY1cGuDZPhqI8NsFACTJSlRupY4EtWmAJxO8wcmA5SYLSY0xTUnjsRePRRafEZgZShqoPxDyhxo71eMBaUkXbTMT/ABnliO5UH2FNUjbA0aS1p/0SfenA8v8AETs4UHmJoRNnJzwM8AUzDBUStAe12FHugq7lHzjllmPIlPiSFs+N9cxeVT6wFRGBtNYppWpyk3gH7NRiXo4PsmmyL50grkC4D2Zt4BiSWSkhxjmccIE0TOuqTqvXcy7mZmdpEMp2kFSlJbAvRk4jOpzHhGnT15Z5b8EidJWhCj+qrI1pfwPxgqzaQUUsqTOSRWsuZjtuj/MPpOlyR8U/AxZ+lfq8ljyjT4sL9VHK+iwTPVARMI/45g2NhTE8oMs1nmM93HXefi4ggaVGpP3m8RE06RGo8FJMXh05j5TcrfClaiKEMcu+BdLJX9GnFEsqX1ailLF1FvVFMThxhgqdLV6yFHeAfOLfpUo4pPEKi+P7TtgeitotEy2LXNskyQkqSBeSoUJmKZykXq57RG6WoN8628oslTpCS6QkF3eue/CPdei9evcHDQTHj9D7DKWkZ95+MJtJWm8WBpnjl+caaZbCRQIPfGftPR9ySLw3KJHJRMT1MbZqHhZvuz05D8Qxw117oWWq1KlqdLUoxwL5FuX+I0czo/MS104ZEDPaPhCXSehJ5SoBBJIZ6MM3JevJ44708pfp0TKCrLaBMSFOCCWIowL4K14niBrg2QsEBqEVYgBthKQ2R57ozmgNETbNeEwuheI1K1j5yEPkTQeyqpBADOCS4IfZhxh2auh9mF52UA+HEHLe8V6OtKZ0pU1LsoFn1Vq22Fn01abdIQfVUbQCHcXkKQAWZ3qfvRDoRansKdYl+BMAMULwi8KjI2jTZCaGrUz/AMwRorTRuupZUHYuxausYHDZFctK4WtPej0KjpcYAFR1APTXuj0P5MfZcKxXSuzNbAfeQk8QLp/pi+TIa0pTqMEdKVDr5as0pJ39r/POLbOkKtwGx/nnD2fgdMP/AHD/AI5CjxugeIi2bKaXZ0+6hA1YSnf8QgLrXn29eqSoDeXhhaSymZrhUOAQEjX7hjG/Q8jkzroJ92aku7066X5LPOGeljnqKTzDF4ztvU0q1s3ZlqUGahTcPkIf2hd+W/vS340IiomxbZJlIJvQtsU2Dr0axFiwriJMQePXoZJU1R6/v5n4xC9ESqALuuOs8/jHuvOvuT8IovRy9D3Rpf15/h5fCPfSdg7x5wMVRy9Byo4ivp2w/eMcXpIAe1zB8YFJgG3TmBgudPjHrTpETFFNcCTROGdRC8TQlIoQXetfbBYHA+rhuiMj1FKdiohIOLD2i2bBzwiFoBVie0AAWLdpQHc6u+MLd1pJIr0laFC0yVgsUT1hwH/aSHL6qpEIND6VWiyLCFEELWnLC8YZaTmnrQa1XJVsqbpJG4txjP6Kqi0J1TVd8PwBa7R10oewoUdnSW3Yd8W6JEy8pCykS1Jxlrl1U4IvAi8BQZZmNP0b0FKnWOWoBYqUn1KqB7RA1PBCugst3BUPsv4Kir0rcdTyU6mqBnTpEuYkSpcxurF5QSVXlOdQYFmcCOwV/wBFtgscUKHgI9GP+vkr5MSHpwQiYhIx6tR4kkDIe7Euj88TLSqaDQIdu/HhCzTyJ86eVmWSyLou1FN51kxPo+F2eXP6xCgSLqQAVOK+67R0Za1dJm+w7RfbTaP5k6Ujh1ib3c8MrVOCkqVi97bT0p5sRCbRdtEuQFLdN0z7RWh7IEuWBm5UsgboZpS0lIJBKbyVHWZcq6v8TjhGNnZXkSghUy1pyKFjBqXQR3EQy0DOK7JIOd0J7mIPEGEcm1gWq0kk3bqhgTjLlN3IUeBg3o5OKZNxqXiQdYKiQ3Noclt7Ffowsa6CGiVUidnW7OOYSfKGCZSSPVTybwMdEwZXMseOFUM1WRGrvPmDFarAnbzSfhBwo5QvKojeg5WjtRP3T5GKlaPOtPePEQcafKBSqI3ovNiVsO4g+cVqsix7J5ROqNxXejl6PKQRiDyiBMI3VrhLpKflrhlaVsITy+3OGoV5fnE5Ki6bQy0DIVrmohA7r54QLPWLy1Zle1mSEAF2b2T3R6XMKpy1ZXqfYSUp/FMPKB7Yk3KH2FFg2a0McHDu8ZqU6UUWBFDcScH9SYlXxrC7RMj9ZtaNqVbKjKD9Ik3E+thOTkSaKZ+TxRoxT29R/wByQlXf+cV4JsujQKLAlqG+s/iPwhcjpNaQAbyTvQPJodaJQ1kA2zD+JcIJcvsxtu6jOTdo6V0tntVMs8FD+6OQGJcehcqrUGdRHPoohrY9HmZUOE6yG7oZo0LLZu0Trdu6ImFp3KRkl6NQWdILEEUzBcHgaxWNFJCQlLgC8wBNLxdTbSavGvX0fSzhZ4gHwgaZoJQNLp4tBcMhzjKTtDBSlkk9tr1WBuggUGTKIbN4lK0aE4OG2mNIrRix7JPKKZ1kbFJHAxOrD3C6Xa5icFHm/jBcvTswZg7wPKKJiUwMsDXC5WeRqU2T0lVmlJ5iLU9JRmg8D+UZ1ZbOI34qdTL2XCNSnpFLON4cAfAxcjTko+228KEY8zI4Vxfy5F8cbZOkEHBaTxHnFqVg4Nw/KMEVRzrWwMOdb9J+Jv7+/mYiWONfunyjDp0lMGC1DiYtT0gnD233hJ8or5YXxVqbTZEq9kcm8DCG2WESwopYP9aKR0pm5hJ4N4GKbR0mKhWWOBI8jBcscjmOUBSRcSavdQVaqsT/AOPKBbcLqyNVnBfB+2kB/utFdt0kFApuqAUQCQxYZ8wTA863Bc2eQokCUlLmjnrA1CMzXfGHHTTezG0E9k6pyssASQHGx4T6Pn3bRZFFqyVILa0gf+Jhja7QyFmoKJgNcfZqRCMHtyFe7PWjmuaMMsRDxnYV9OsE57HLIpeKuRUsQGNGhmCj3GLLLM6uwyXDsCWds1nGK5OnUUBRMS+q6fhG0m5GXl79Gq1iPQWLfKPtKG9J8o9D4wuVPEzmGz8/yjv0h+46jx5d8AX8quGY+MS6xzTANxh7LRgu0ULGrMB5R0TnbJxT8oBTO1Y/CvnHJc56ZPvyrBsaHomhhtevA/COmbqybiMoCFprXW25x/mOImYjNmc6tb84NjQtclBcFIL1Lgc4BtGhpK3N1jXAsN5ixdooG1Uy5/GOpm4DJ/J+MK6p9y3/AKYQR6yq1alNppWKF9F9UzmN+3ZDkWgUzff8/wCIj1mLnOmzNvGsRxh8qzszo7MqxSd7gtA6tDzR7PeI0/X466bhv1mvhEjMYDOrjbrfUPyhcYrnWPm2CYnFChwPlAyklnbjG2XNfDB640GZ3fGIleLgdxzpx+MTwPmxLxEmNeqxS1uChJ7RDgAYPUKDV+coEVoSU3qkVxBNdQD4uYXE+bMFUcaH0/o65VcVRwwIehD4iA5vR+YCWuqADuC3jBqnyhWqWNUUzbIk4gQznaKmJDlBbZVt7QKqzq1EcDAey+dYAQoVZXrVPa364FNjDsXDqvYkdqhembiHZRtimdZAoatohyg70hOUnR9nALlQukmpYpU9de2MtfmAi6tQ4k+MPrdaAqyyJQqqX62rBqGFXUkZDvi9pk9op0nOHtPvSk+Uej10x2DdPjG7VjtH+PndEusxb5yoIpBp8/OUSzb5Z8OfhFMVwm+DcqccY71m2vwpTZFJVjsrEZk66CQHLgDiQPOACROoO/Jn2R5anpx4Ux2QOA33nbxfXjEgc8XNPnVjCC8LrXAjFq4/kBEZczlePd5RQpbuMWUx8SYtv4kYEOOXdu3wBahTAcu6jao5edhmO4UZxnFKp9HxoTqYAF22x0liDrIHf2X5V3QBalfkWqcPi4jwm9oufZB4Cl06y78oq65ryvkjBmyEcB9atSPWGLF7rbsYDSnAk0zPcCcdmTZx1c3tU46gDUk7YplqoAqpAG3YONMdsTAx10J8t8IJImAAbXO06yBx8YkkUOFM8gNm0eLwNMVqetAS2NSTTM+QiFom+wHe7yY412ttxgAhUxyAPewf2RVz3cxEL7E1Zmfa+Pc0DLm1ALAF7p4DHiTHbwSn+IgAnbQOPnVCNcpZoGYNe44MT84mLULrry+MCS5tFFvUJHHbrAd+MctE+7LURUsT8iCBnrZMBmLZmvFm3xREgiLAmIaqY4TF92IrEMKWEeiYlx6AP//Z"/>
          <p:cNvSpPr>
            <a:spLocks noChangeAspect="1" noChangeArrowheads="1"/>
          </p:cNvSpPr>
          <p:nvPr/>
        </p:nvSpPr>
        <p:spPr bwMode="auto">
          <a:xfrm>
            <a:off x="63500" y="-1165225"/>
            <a:ext cx="1885950" cy="2428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28" name="AutoShape 4" descr="data:image/jpeg;base64,/9j/4AAQSkZJRgABAQAAAQABAAD/2wCEAAkGBhQSEBIUExQVFRQVFRgWFxcYGBQVFxcYGBYYGBUYFRUXHCYeFxojGRYYHy8gIycpLCwsFR8xNTAqNSYrLCkBCQoKDgwOGg8PGikcHBwpKSkpLCkpKSkpKSwpKSwpLCkpLCwpLCwpKSwpKSksLCksKSwsNSkpLCksLCksNSwpKf/AABEIAP8AxgMBIgACEQEDEQH/xAAbAAACAwEBAQAAAAAAAAAAAAAEBQIDBgEAB//EAEoQAAECAwQGBgYGCQMDBQEAAAECEQADIQQSMUEFUWFxgZEGEyKhscEjMkJS0fAUcoKSouEVJDNDYmOywvE0U3MWJdJEdIOjswf/xAAZAQADAQEBAAAAAAAAAAAAAAAAAQIDBAX/xAAlEQEBAAIBBAICAgMAAAAAAAAAAQIREgMhQVETMSJhMkIEFIH/2gAMAwEAAhEDEQA/AGwTEgmJBMSAjhdSDR1omBHQIFIhMSAjoESAgLbgEdaJNHmgJxo80SaPNCPSLR1ok0eaAtItHmiTR6GekWjzRKOQDThEcaJR4wEjHmjrxwqgDjRxo6VRG/AHWjhEdCo7DCLRyJx6AINHWjxMVTrYlAdRaENLmjsCK0kn5BimZpJsoW4eqYx0GFf6QLgNjETpFTlsmrreFyh8abvHXhObUtxhm/l4GPLtagkGpct3fmIXOHxN74jxmCEU+coYKqcMMKfHvjkq0kup2DjOgc/n3QucPjT0zRETaBrhOzoUSagbS3ZJHlFshaRTFiD3iFzHExNsTriH00O0KFqDUBLP4jEnjyghKu2lw5SlNdlQW14wcxob+kBXY/djEDpIQs+kMFKOASdeti8SmTMUhIftHCmAL81DnC509DhpJyAAXIccMYj+kCzs2/51B4BTOZvqpPO8AN8dTNN8jNLZvq15MCOcHKlqCTpAuNvz5REW1R5P3tAkq0VLJchgxIftKdPc3OLlApMxOYFDrvLw74OVPUWKtC6bXw2A+YMdkrUoJJcOTTUzt3iKZc0zJd4D1TTaGoeSjBClMEt610lgdb4cT3QXKlqOhZS7kgs4rqJd+6LpdsOBFYpUlSl1OIIFGYHAbcBWK5Bc7c9kVje4sMr0ejqRSPRonT0wwr0l2iEZsS+WFIZqhev96s+yhTZYAt5/JiMjhOJxMtCyB7RGXZSWfvi+zTzMC1AMlJAKmxLZcTXaIHtEu7Y5Z9yTJH3rqlQ90VK6uQn6tdpIvHvVEVRPKmKE3q3qz7gCH4YnhELZP6tCl9pgA2WNBXXTvgqw2QrtNqmhmHVyEah2QtZ/EO+KukkrsyZTu8+WnBuy7t+EtBruNrLcDLl9YpnBSMXujB+9UeRLPVJvO5QkkDWqvNgBHOlyms5x7V3OnrpyfZ4wytEnshTUTiGJowGAqcDrhArsJ6xCpjYMls3Sw5FTfdiyUEqV1eabpOxiCA/3eUS6PI/VJRY9srfBqrOL5fCBujfbtFoUcCphwpT7og0Y3SNt6llAB1KQnmpvB4LlyWWsNQXUgbqVfbCfpgQDIH8+V/dGgFFF8XTzfA6zhCv0RZo15omH2UzVpDUBY0B1ivhHtLTrtolJFHDnck04UiPRovLmEYdfM3+uln5mIaY/1sg6ktzMHkIaTlXJF7MpSCdrkkVxqDWLdFIvhTvVJxripVD9lI7o90wATIxftjPCmDd/ODuj8l7Ogks5ffVm4tDGyS0k/SEyxQhcrOjIN4g8j3w7nyQVONfeQafOuEuiVBVvtBIcS3piasM95jRKSBXK8TqoAw8IKCbo+L5mKZvTu31UJSBtYhXOJafWfpMtCaFUlavukBPeqLOh5vWcLLeknTZgbEBSlMDFdtW+k0JcAizKYmoHpUGo4RXkjSz2VkKwZroA1JSAPCFUq0Otif3RGur/AJxobvYV9rxMZlPZnAtiWbeaU2FjEHDmzyiAAzEJQN2MUJT2j9Y+JhlKBJckEsHIoDjl5QIoVP1j4xeP2VFy8I9EpQpHo1SgRA1rk+gm6ylTnXRoLKdWPKB7bNaSs7FbMFtwjLM4R2s3tHSwMVSpZw/hSMd4wxaGlo0kgJL0rViGjLTdJASZMp0gpSyXa9j2aYsxhT1s8uXJSCxom7qY0ocqQa2vTZ6D0kjqxrUtUw/aUoj8LQB0k0gFWiypTlMvvsAcvAVm0ROKiCq6yUqulmulw1AQcG5QVJ6PGaEFa63CvsgOATcIqWIwiRqKekOl+uQhIwvpGGfs7t22HukNMoTLW1SxDHzaE1g6No6gTEE3isKFXFJikpplRjE9KaLXLQo3rxCpaEhQFStRFbrZEQDsJ0fpDqpEqWw7KK7XvHhUjlAXRm39WFlndTttryido0IpNoTLCyxClGpoEh2bAglhxg+w9DgynWWJ31rXH5eCTfYWyE/S7SF4SnDNNSeQLeMaH9MCrhzQnlShGcXW7oxLmFyVv2Xa7W6ABQjZHEaAQkkgLU+suOQDPFXCp54kfRu3FMtf1yTiB7OI3iI6S0gVWlBw26mLw3GihKqEFLvi/FqboLsujJcwEqQCXxMTcbO5zOVkekGlAtBY3mIJxqMMSKtB9k00ESpaVqbs3gPdarnViIPnWJAsxJAaXMD50E4O7/wndBlo0TJTPQm6ElSFpomnsgbMiIPB7ZOz2zq5s5Rc9YsKcMRdZh3vB1r04rqVsa3FkUIwDFnG2HNms6BLshKQQUkKYPhKUcGzu90E2mwJmKCFAEKTM7lS2pxgGyjorpMS7LIBAohhljXzihNuB0tedh1F00wc0B1ZR3QuiAuZPF4gyphlpbIJQhqZ1JxhfZbAs26aKFcqUl/ZCgcCDrrhD80dm+Sp5fDAVxMZqalp6Mqvrwc4QHI03RZUFp6o3VuHunHJy22JHSLT0MHKRWuzE02xPc5PTXWZd5zrA73PDHOBFo7SjtPiawPL04lLm7izs5weLJE8LdQDP5knzisb3RZR8kUj0dkikejZIXSi1plKKASRqDls6ZxiLZ0hWTduKLkDADE44nOsfTCiM/pbQV+ZLUm6kJVeVT1mZsBsiLPJ45MwOj6iuWVNc6xCGq4ZYFIMXJCbPMAFVWq7w69JPdD22qYS9tol982E8/8AZq/97/eh92MZyrH2on6bQ9kSFcQVJOOYw3NFVitRSJIBY/QivB27cs1H2jErYbtrm6kyFYuaXhyiuWkpQ/uWCSnOl5JPH1RBAK0JSyWcaxLGrFZMd0oCpUhJLldqRkxIQLxcfZMd0ePQWRLAk3WFR6spSvER2cL1qsg93r5p5FI/rhE9LF60z1e6lCBvUSTX7Aj6J0XsgFmSogErJVUB2wD8owWhkFQK85k5R4J7A7wecfUrNIuIQn3UgchHT/jY97WHWvbTxQNQ5RyJKiBjuczK9OUuJI2q/thVZJF0S/4kOd95Tdwh50tQ/Vfa/tgESfRpPuoSfxKB8Y4+rN2t8LrTK2yzqVLt8oVPaUMHuqlnDimDJVrvS7HNqLyg+DduSSCHycCCjKu27ZMk1riUqAZtxMJpSUosN1RZVnnBBxe5KtIQSP8A41ZZGOaOgxloZEvMItCkUYkdtaUkHIMeLxdaFemkAVJ67iQlBy3ZRyYlPV2hyCkTETKe6eqUSw44bY9bT6eyNV5s0AjCsgkeGEKAFoWW9ptg/mg4HEyUPjXKF2i5Z/Slro7IQkigfL5aHWjZN3SNsGsSlc5ZDbnTCzQ0sHSlueoID554N84wwhomQjrbelQBHWONfqYNi1B5wH0c0aJi7Rfc3Vsn6ra8ThnDTQl36RbGBYqF0gYC4cdT4RX0YS060j+IHxhVRb0j0EtUsdSVXr7EAtRyTWGeg7JNSDfSRgzqvHiX+WhvMFBrvHxOGysFplxpjO0RahIl0j0FJTHotDpgacIJMDzoVEItKntSB/PR/XC+1/szl+tk4O7LQ48IP0t+1kD+en+uALSHlGn/AKw8jcjCNlulCevtZc0spI1VPMYc4ut6CJVoNQEoko+7Ldjs7fdFGlpZEy3auoADD3lKx4wXp8ESLUcr93klAFdWMML7AnsSRXsyFKfAiktNNrXuURBa0zlH9zZUJO9ZUo/0CL7PLLkBuzLlIqK9ordtVLsCrTfFp/n2pMkfVQEpV4LgI/6K6P7VnQfZSCd5dau8d8b8wh6M2eq168N2HlD4x3dDHWO/bk6t3kgYgYmYgY3ZEHScfs/teUV6PlXgE65YHN4t6SisvcfER7RQqPqp8TGF75NPDM6UpNsyz7xQcMSG8T3QBbZB6vSktiCUdaBkSqRiK07co84d9K7H6OeBihQnJ53j5wLNlJVaZaiezaLMpFTRRQbyXyJuzVfdMcdmrY6ZdyVUTfRMIr1lmQscL74ZsExDTMytiPvWlIBbJcmYBQb450arKslf3S5Std5BSkhX3VDdA2mkNZLMoV6u0WY0qfWMsu+bmJihVjf9JzX9qRKOvAzRjR8IUaDP/crWWcYFgX9YjHfGimSyLfLV71nI+6s5blQj0PL/AO6W0PiAd3aDQxFuh/8AV2zHF3+MDdHn+kztrHwi/RIT9MtLkYsk4uSFAb3D4xV0fH6yv6vwiVezhae0NRJ5gnLcQOEGJgVqj6yvGBukFpWiUDLe9eAoWJxevfwjWdoz1u6OQY9GMNtnv+0U2/xj0Ocr341XCe42RgedBEUzodRGf0uGm2f/AJkf1D4wDal+hOP+rJFW9UpGfzSDdMj0tn/5kf1Jgaen9WG21nVU9YzPGDX0nbkBU21kVvfRkv8AWmENqy7oK09KCpJAqZloSk11zQSCMPVDxWtD2i0Vd7TZhjhdN5v8xaRfVZQ+M+aoh8BL6wV11Uk1hkOkJF5SjlNJNcBLlAcQ6TFGiJBJswOKZa7Qr685Ru9ypnKLZ6CZTO6pibrajOVXb6t4/ZhjoWWFTJq/Zv3E/UlC7/WJnOCdyrXaFlsltg84YmE1ls0xabyVXRXMjwiw2Cb/ALn4lR6OPaSacd70yMQMLzY5vv8A4lfCK1WOd7/4j8IrlfRaDdIfWRuPiI7owdofVTA9us60lN9V5wWq+qO2NalLKUM4SHJyYCMt/kvwI0zZ3Uk5KSpB8R5xk7ECmRIf9xO6t2FKqlG9Wo7UsxqrXIm3XUxCe1icse54zsuQ822yHa+BMSNqhRQ+0kGmuOfqz8t+2vTv4hdGIumcj/Ztqm1gTe2nh6Qcoo08ltH2igHVqvMH/dzkKz2GCEoHXT1BvSyZU0fYvJLcEy33iPacs9+z25OJVLUocZIIYbSgmMvLUVNmA2uz67k0YitZZpm3azhHZSE6YtO2WCTVxgRhjDSVOvDR0zWG335SVV4pgO62mZv8VlHMKTAUc0Qn9dtQ2gYUONGgXozW0zdgbm0X6Il/r1qBVmMwL2IYtr2RT0PrNnnaB864ldOkDtD5zijTXqJ+v/aqCJIqN2/EmBtOeon639pjS/xTj/ImWK8BHYuky35CPR29OfjGGd/KtQYpnRcYqmxytIz+nf2ln/5keKYGnJ9FLDY2skY4icqhbdvgvT2Mg/z5f9QilaQJdnfK2KG70qsRqjHy19CZaHnLIztT1x7FnevGBtFgquGl4SJyxredPVcfXRI5wWpkqWRkueouM0pQk7xWI6FkAKIqUoTJl1BdpUrrF0xe+sBoCHT5oRemNSUgrwZylF1A5lYh3oCwGXKlINSEpSo6zis8VPzhGqTeEpGPWTQpWfYldsvvmXR9uNdZ0ME7406U3Wed7GujR6MbzBBijRv7MbzF5j0J9OSoKiJiSjECYAV6ZTVG4+UV6Ik3Vr2gHnWL9KB7vHyjmjx2lfVT4CM/7L8DSIw+lZZlWuzrBxv2dVAXI7co12JI4iNzGY6Y2MmWpQxATNT9eSQqm9NIjrzc2rpXV0AEhpiaMEqmS2/hWy012BHfFVirNuqHrSUg41uKMtez28KwRNIJvhiJksKfWZbF/uH8Jiha/SuP3c5QxynIEwb+0AY4nSV2Gc1jsFT2JiUbOymZLbW7pwiVsmBOmk5XrKQTSnbBBrlSBiq7ZZqW/YW7HMJVPB/pmjnBWlEtpayn37LNHIvDJRoaWPp1oDJ1tlRTU1M+MVdB6ief5hHIRboaWfps8PUY7anDVWsQ6CD0Mw/zF9wiV07kivAeAijS9nUtAuByFO1NRHnBUoVPKCJYjXW5pG9XbMIsNpGCT+GPRqo9Dks/tT5z1FUxYeIKVSMBO6UrMwVw/MQ20VpwqSXyA8T8YNlxGadwlHVOlf8A6JEU2miZDYG2KbeJqjq1H8o7bpTyipyXUlWZa7MSabKGJzRWy7bYr+okb6RkpfNZQVqVeGNPS2gggHcItsqnSVf7hWc/3i7w3shKRxgcHspYGt2jjJJXyvTEloY2cgFAFbqSoDW91KOYuxIM7BZnmE+6BLTzdR4lh9iHqB6vCFtg7DDFhU7czz8YYoPq8I6ulqRz59zLRv7MbzF6jAlgPoxxi1Q2xv8AJrsysSJimdaEpDqIAiucknNtxj5p0100uQeqVeUnrXM2oZ6sRgS5Z8KENQRnn17PqLwwmV1bpuJ2lpcyZcBIUCUgKDXiz9nWGDvhBliHaVuEfGLV0jExTIUxSLpULyQQlikggu7uHAz2iPrehLSpcsFT+qk1TcNQPZNRrjPpdXK98o16vTmP8bL/AN2cPAelZTyyc09reB6w+6TFl4x6/sja9TGzTnm5WMswuIKTVMlbZepV64l5ahyiq1yboJIBN24rEOZCiuWoAAu6SRug2fJCJ9xXqzAZZfAlNU8SgkfZgaRNdIJ2BQON5B6qZzQY4nZsFa5LJtyQ7TEJmjPtXLvAPId8nijTUz9d0XM95M1HNAI8YZyZIdKVV7KpRersWeuohVNsJ9JD0WiVn2bQmWftS1J8Uw4Vc0VK/X7QPdSDQnazHPHkYn//AD9P6o+tSz3tFWi0qFuteAuy0ksMrimu12DlBnQRDWCWdaH5l4SjSTnvgiXAlnnJJKQReDEjMPg8GIjWM6lHo9HoonxRB7R3mHOhl0+eEJRnxPcTDTRCuzCbNzomayQK4uPsivjE7bop1yVIN1UuYFszglmA2V/pMKZ80plySCxM6WAftdqm540NktImoUaXgplA5XSQ414ZRjSCy5XaCSGq25iA/wD9aTuMH6MkOys1EEA5P+zTT3Unv2RZ1bgAiqsdjircKRbMVckTJntBJCcfXUSlLc34QYzdK16TbQoggs4ITrIvMD58YdypoJbZ508IzuipLIlj3Q2zs+eEMkrIL7WfV8mCVFhv15SC1NkeVpQD1qd+UAyLRRla2xfDad0TQsEnDE69cazd+mdmhYtqTgRHzLprYdIWmYAU35PWFEtIZAF43UzJiQ5ZwC5yyD0+j0/h74ptE0JSS2FaVwguOf6Q+L6D0fMCStCesTLactDAml5Lke6C7jHy+1WC1PLSsD10oU2GKAc98ZDochMu12hIZlXWZ8VKJxbeWjcrlHdwfKKx3xtgeE/YRxiKlnJ+cVmUdZ5RVNUUgkmgqXf4RnZn5gLek9gUuXeQoCYCCl29ZNUv4PtEJ5E8EXsOs9IU53gkInhsjdLkDNJ4XaV0oZime6AHyODfPGB5U0LDgdq9ebDt4Of4VhwdqnzjPbpxlk7pylFKiTiJgc1OIunEawVfbhbphTWJKsRJtspeB9Xr2NMcFiDLQXQoh+yCzn3ag7XCUcSYiiy9ZKtcoM01V5GLC8ELS52KxbVDl1Toey2Ui3Wz1qyZedO0iakOD7NODQdoCyFGj5CS49Ei9kR2Q7bd8EybIlMxa27SroNHAAKiihydRJOswaZoY1cGuDZPhqI8NsFACTJSlRupY4EtWmAJxO8wcmA5SYLSY0xTUnjsRePRRafEZgZShqoPxDyhxo71eMBaUkXbTMT/ABnliO5UH2FNUjbA0aS1p/0SfenA8v8AETs4UHmJoRNnJzwM8AUzDBUStAe12FHugq7lHzjllmPIlPiSFs+N9cxeVT6wFRGBtNYppWpyk3gH7NRiXo4PsmmyL50grkC4D2Zt4BiSWSkhxjmccIE0TOuqTqvXcy7mZmdpEMp2kFSlJbAvRk4jOpzHhGnT15Z5b8EidJWhCj+qrI1pfwPxgqzaQUUsqTOSRWsuZjtuj/MPpOlyR8U/AxZ+lfq8ljyjT4sL9VHK+iwTPVARMI/45g2NhTE8oMs1nmM93HXefi4ggaVGpP3m8RE06RGo8FJMXh05j5TcrfClaiKEMcu+BdLJX9GnFEsqX1ailLF1FvVFMThxhgqdLV6yFHeAfOLfpUo4pPEKi+P7TtgeitotEy2LXNskyQkqSBeSoUJmKZykXq57RG6WoN8628oslTpCS6QkF3eue/CPdei9evcHDQTHj9D7DKWkZ95+MJtJWm8WBpnjl+caaZbCRQIPfGftPR9ySLw3KJHJRMT1MbZqHhZvuz05D8Qxw117oWWq1KlqdLUoxwL5FuX+I0czo/MS104ZEDPaPhCXSehJ5SoBBJIZ6MM3JevJ44708pfp0TKCrLaBMSFOCCWIowL4K14niBrg2QsEBqEVYgBthKQ2R57ozmgNETbNeEwuheI1K1j5yEPkTQeyqpBADOCS4IfZhxh2auh9mF52UA+HEHLe8V6OtKZ0pU1LsoFn1Vq22Fn01abdIQfVUbQCHcXkKQAWZ3qfvRDoRansKdYl+BMAMULwi8KjI2jTZCaGrUz/AMwRorTRuupZUHYuxausYHDZFctK4WtPej0KjpcYAFR1APTXuj0P5MfZcKxXSuzNbAfeQk8QLp/pi+TIa0pTqMEdKVDr5as0pJ39r/POLbOkKtwGx/nnD2fgdMP/AHD/AI5CjxugeIi2bKaXZ0+6hA1YSnf8QgLrXn29eqSoDeXhhaSymZrhUOAQEjX7hjG/Q8jkzroJ92aku7066X5LPOGeljnqKTzDF4ztvU0q1s3ZlqUGahTcPkIf2hd+W/vS340IiomxbZJlIJvQtsU2Dr0axFiwriJMQePXoZJU1R6/v5n4xC9ESqALuuOs8/jHuvOvuT8IovRy9D3Rpf15/h5fCPfSdg7x5wMVRy9Byo4ivp2w/eMcXpIAe1zB8YFJgG3TmBgudPjHrTpETFFNcCTROGdRC8TQlIoQXetfbBYHA+rhuiMj1FKdiohIOLD2i2bBzwiFoBVie0AAWLdpQHc6u+MLd1pJIr0laFC0yVgsUT1hwH/aSHL6qpEIND6VWiyLCFEELWnLC8YZaTmnrQa1XJVsqbpJG4txjP6Kqi0J1TVd8PwBa7R10oewoUdnSW3Yd8W6JEy8pCykS1Jxlrl1U4IvAi8BQZZmNP0b0FKnWOWoBYqUn1KqB7RA1PBCugst3BUPsv4Kir0rcdTyU6mqBnTpEuYkSpcxurF5QSVXlOdQYFmcCOwV/wBFtgscUKHgI9GP+vkr5MSHpwQiYhIx6tR4kkDIe7Euj88TLSqaDQIdu/HhCzTyJ86eVmWSyLou1FN51kxPo+F2eXP6xCgSLqQAVOK+67R0Za1dJm+w7RfbTaP5k6Ujh1ib3c8MrVOCkqVi97bT0p5sRCbRdtEuQFLdN0z7RWh7IEuWBm5UsgboZpS0lIJBKbyVHWZcq6v8TjhGNnZXkSghUy1pyKFjBqXQR3EQy0DOK7JIOd0J7mIPEGEcm1gWq0kk3bqhgTjLlN3IUeBg3o5OKZNxqXiQdYKiQ3Noclt7Ffowsa6CGiVUidnW7OOYSfKGCZSSPVTybwMdEwZXMseOFUM1WRGrvPmDFarAnbzSfhBwo5QvKojeg5WjtRP3T5GKlaPOtPePEQcafKBSqI3ovNiVsO4g+cVqsix7J5ROqNxXejl6PKQRiDyiBMI3VrhLpKflrhlaVsITy+3OGoV5fnE5Ki6bQy0DIVrmohA7r54QLPWLy1Zle1mSEAF2b2T3R6XMKpy1ZXqfYSUp/FMPKB7Yk3KH2FFg2a0McHDu8ZqU6UUWBFDcScH9SYlXxrC7RMj9ZtaNqVbKjKD9Ik3E+thOTkSaKZ+TxRoxT29R/wByQlXf+cV4JsujQKLAlqG+s/iPwhcjpNaQAbyTvQPJodaJQ1kA2zD+JcIJcvsxtu6jOTdo6V0tntVMs8FD+6OQGJcehcqrUGdRHPoohrY9HmZUOE6yG7oZo0LLZu0Trdu6ImFp3KRkl6NQWdILEEUzBcHgaxWNFJCQlLgC8wBNLxdTbSavGvX0fSzhZ4gHwgaZoJQNLp4tBcMhzjKTtDBSlkk9tr1WBuggUGTKIbN4lK0aE4OG2mNIrRix7JPKKZ1kbFJHAxOrD3C6Xa5icFHm/jBcvTswZg7wPKKJiUwMsDXC5WeRqU2T0lVmlJ5iLU9JRmg8D+UZ1ZbOI34qdTL2XCNSnpFLON4cAfAxcjTko+228KEY8zI4Vxfy5F8cbZOkEHBaTxHnFqVg4Nw/KMEVRzrWwMOdb9J+Jv7+/mYiWONfunyjDp0lMGC1DiYtT0gnD233hJ8or5YXxVqbTZEq9kcm8DCG2WESwopYP9aKR0pm5hJ4N4GKbR0mKhWWOBI8jBcscjmOUBSRcSavdQVaqsT/AOPKBbcLqyNVnBfB+2kB/utFdt0kFApuqAUQCQxYZ8wTA863Bc2eQokCUlLmjnrA1CMzXfGHHTTezG0E9k6pyssASQHGx4T6Pn3bRZFFqyVILa0gf+Jhja7QyFmoKJgNcfZqRCMHtyFe7PWjmuaMMsRDxnYV9OsE57HLIpeKuRUsQGNGhmCj3GLLLM6uwyXDsCWds1nGK5OnUUBRMS+q6fhG0m5GXl79Gq1iPQWLfKPtKG9J8o9D4wuVPEzmGz8/yjv0h+46jx5d8AX8quGY+MS6xzTANxh7LRgu0ULGrMB5R0TnbJxT8oBTO1Y/CvnHJc56ZPvyrBsaHomhhtevA/COmbqybiMoCFprXW25x/mOImYjNmc6tb84NjQtclBcFIL1Lgc4BtGhpK3N1jXAsN5ixdooG1Uy5/GOpm4DJ/J+MK6p9y3/AKYQR6yq1alNppWKF9F9UzmN+3ZDkWgUzff8/wCIj1mLnOmzNvGsRxh8qzszo7MqxSd7gtA6tDzR7PeI0/X466bhv1mvhEjMYDOrjbrfUPyhcYrnWPm2CYnFChwPlAyklnbjG2XNfDB640GZ3fGIleLgdxzpx+MTwPmxLxEmNeqxS1uChJ7RDgAYPUKDV+coEVoSU3qkVxBNdQD4uYXE+bMFUcaH0/o65VcVRwwIehD4iA5vR+YCWuqADuC3jBqnyhWqWNUUzbIk4gQznaKmJDlBbZVt7QKqzq1EcDAey+dYAQoVZXrVPa364FNjDsXDqvYkdqhembiHZRtimdZAoatohyg70hOUnR9nALlQukmpYpU9de2MtfmAi6tQ4k+MPrdaAqyyJQqqX62rBqGFXUkZDvi9pk9op0nOHtPvSk+Uej10x2DdPjG7VjtH+PndEusxb5yoIpBp8/OUSzb5Z8OfhFMVwm+DcqccY71m2vwpTZFJVjsrEZk66CQHLgDiQPOACROoO/Jn2R5anpx4Ux2QOA33nbxfXjEgc8XNPnVjCC8LrXAjFq4/kBEZczlePd5RQpbuMWUx8SYtv4kYEOOXdu3wBahTAcu6jao5edhmO4UZxnFKp9HxoTqYAF22x0liDrIHf2X5V3QBalfkWqcPi4jwm9oufZB4Cl06y78oq65ryvkjBmyEcB9atSPWGLF7rbsYDSnAk0zPcCcdmTZx1c3tU46gDUk7YplqoAqpAG3YONMdsTAx10J8t8IJImAAbXO06yBx8YkkUOFM8gNm0eLwNMVqetAS2NSTTM+QiFom+wHe7yY412ttxgAhUxyAPewf2RVz3cxEL7E1Zmfa+Pc0DLm1ALAF7p4DHiTHbwSn+IgAnbQOPnVCNcpZoGYNe44MT84mLULrry+MCS5tFFvUJHHbrAd+MctE+7LURUsT8iCBnrZMBmLZmvFm3xREgiLAmIaqY4TF92IrEMKWEeiYlx6AP//Z"/>
          <p:cNvSpPr>
            <a:spLocks noChangeAspect="1" noChangeArrowheads="1"/>
          </p:cNvSpPr>
          <p:nvPr/>
        </p:nvSpPr>
        <p:spPr bwMode="auto">
          <a:xfrm>
            <a:off x="63500" y="-1165225"/>
            <a:ext cx="1885950" cy="2428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30" name="AutoShape 6" descr="data:image/jpeg;base64,/9j/4AAQSkZJRgABAQAAAQABAAD/2wCEAAkGBhQSEBIUExQVFRQVFRgWFxcYGBQVFxcYGBYYGBUYFRUXHCYeFxojGRYYHy8gIycpLCwsFR8xNTAqNSYrLCkBCQoKDgwOGg8PGikcHBwpKSkpLCkpKSkpKSwpKSwpLCkpLCwpLCwpKSwpKSksLCksKSwsNSkpLCksLCksNSwpKf/AABEIAP8AxgMBIgACEQEDEQH/xAAbAAACAwEBAQAAAAAAAAAAAAAEBQIDBgEAB//EAEoQAAECAwQGBgYGCQMDBQEAAAECEQADIQQSMUEFUWFxgZEGEyKhscEjMkJS0fAUcoKSouEVJDNDYmOywvE0U3MWJdJEdIOjswf/xAAZAQADAQEBAAAAAAAAAAAAAAAAAQIDBAX/xAAlEQEBAAIBBAICAgMAAAAAAAAAAQIREgMhQVETMSJhMkIEFIH/2gAMAwEAAhEDEQA/AGwTEgmJBMSAjhdSDR1omBHQIFIhMSAjoESAgLbgEdaJNHmgJxo80SaPNCPSLR1ok0eaAtItHmiTR6GekWjzRKOQDThEcaJR4wEjHmjrxwqgDjRxo6VRG/AHWjhEdCo7DCLRyJx6AINHWjxMVTrYlAdRaENLmjsCK0kn5BimZpJsoW4eqYx0GFf6QLgNjETpFTlsmrreFyh8abvHXhObUtxhm/l4GPLtagkGpct3fmIXOHxN74jxmCEU+coYKqcMMKfHvjkq0kup2DjOgc/n3QucPjT0zRETaBrhOzoUSagbS3ZJHlFshaRTFiD3iFzHExNsTriH00O0KFqDUBLP4jEnjyghKu2lw5SlNdlQW14wcxob+kBXY/djEDpIQs+kMFKOASdeti8SmTMUhIftHCmAL81DnC509DhpJyAAXIccMYj+kCzs2/51B4BTOZvqpPO8AN8dTNN8jNLZvq15MCOcHKlqCTpAuNvz5REW1R5P3tAkq0VLJchgxIftKdPc3OLlApMxOYFDrvLw74OVPUWKtC6bXw2A+YMdkrUoJJcOTTUzt3iKZc0zJd4D1TTaGoeSjBClMEt610lgdb4cT3QXKlqOhZS7kgs4rqJd+6LpdsOBFYpUlSl1OIIFGYHAbcBWK5Bc7c9kVje4sMr0ejqRSPRonT0wwr0l2iEZsS+WFIZqhev96s+yhTZYAt5/JiMjhOJxMtCyB7RGXZSWfvi+zTzMC1AMlJAKmxLZcTXaIHtEu7Y5Z9yTJH3rqlQ90VK6uQn6tdpIvHvVEVRPKmKE3q3qz7gCH4YnhELZP6tCl9pgA2WNBXXTvgqw2QrtNqmhmHVyEah2QtZ/EO+KukkrsyZTu8+WnBuy7t+EtBruNrLcDLl9YpnBSMXujB+9UeRLPVJvO5QkkDWqvNgBHOlyms5x7V3OnrpyfZ4wytEnshTUTiGJowGAqcDrhArsJ6xCpjYMls3Sw5FTfdiyUEqV1eabpOxiCA/3eUS6PI/VJRY9srfBqrOL5fCBujfbtFoUcCphwpT7og0Y3SNt6llAB1KQnmpvB4LlyWWsNQXUgbqVfbCfpgQDIH8+V/dGgFFF8XTzfA6zhCv0RZo15omH2UzVpDUBY0B1ivhHtLTrtolJFHDnck04UiPRovLmEYdfM3+uln5mIaY/1sg6ktzMHkIaTlXJF7MpSCdrkkVxqDWLdFIvhTvVJxripVD9lI7o90wATIxftjPCmDd/ODuj8l7Ogks5ffVm4tDGyS0k/SEyxQhcrOjIN4g8j3w7nyQVONfeQafOuEuiVBVvtBIcS3piasM95jRKSBXK8TqoAw8IKCbo+L5mKZvTu31UJSBtYhXOJafWfpMtCaFUlavukBPeqLOh5vWcLLeknTZgbEBSlMDFdtW+k0JcAizKYmoHpUGo4RXkjSz2VkKwZroA1JSAPCFUq0Otif3RGur/AJxobvYV9rxMZlPZnAtiWbeaU2FjEHDmzyiAAzEJQN2MUJT2j9Y+JhlKBJckEsHIoDjl5QIoVP1j4xeP2VFy8I9EpQpHo1SgRA1rk+gm6ylTnXRoLKdWPKB7bNaSs7FbMFtwjLM4R2s3tHSwMVSpZw/hSMd4wxaGlo0kgJL0rViGjLTdJASZMp0gpSyXa9j2aYsxhT1s8uXJSCxom7qY0ocqQa2vTZ6D0kjqxrUtUw/aUoj8LQB0k0gFWiypTlMvvsAcvAVm0ROKiCq6yUqulmulw1AQcG5QVJ6PGaEFa63CvsgOATcIqWIwiRqKekOl+uQhIwvpGGfs7t22HukNMoTLW1SxDHzaE1g6No6gTEE3isKFXFJikpplRjE9KaLXLQo3rxCpaEhQFStRFbrZEQDsJ0fpDqpEqWw7KK7XvHhUjlAXRm39WFlndTttryido0IpNoTLCyxClGpoEh2bAglhxg+w9DgynWWJ31rXH5eCTfYWyE/S7SF4SnDNNSeQLeMaH9MCrhzQnlShGcXW7oxLmFyVv2Xa7W6ABQjZHEaAQkkgLU+suOQDPFXCp54kfRu3FMtf1yTiB7OI3iI6S0gVWlBw26mLw3GihKqEFLvi/FqboLsujJcwEqQCXxMTcbO5zOVkekGlAtBY3mIJxqMMSKtB9k00ESpaVqbs3gPdarnViIPnWJAsxJAaXMD50E4O7/wndBlo0TJTPQm6ElSFpomnsgbMiIPB7ZOz2zq5s5Rc9YsKcMRdZh3vB1r04rqVsa3FkUIwDFnG2HNms6BLshKQQUkKYPhKUcGzu90E2mwJmKCFAEKTM7lS2pxgGyjorpMS7LIBAohhljXzihNuB0tedh1F00wc0B1ZR3QuiAuZPF4gyphlpbIJQhqZ1JxhfZbAs26aKFcqUl/ZCgcCDrrhD80dm+Sp5fDAVxMZqalp6Mqvrwc4QHI03RZUFp6o3VuHunHJy22JHSLT0MHKRWuzE02xPc5PTXWZd5zrA73PDHOBFo7SjtPiawPL04lLm7izs5weLJE8LdQDP5knzisb3RZR8kUj0dkikejZIXSi1plKKASRqDls6ZxiLZ0hWTduKLkDADE44nOsfTCiM/pbQV+ZLUm6kJVeVT1mZsBsiLPJ45MwOj6iuWVNc6xCGq4ZYFIMXJCbPMAFVWq7w69JPdD22qYS9tol982E8/8AZq/97/eh92MZyrH2on6bQ9kSFcQVJOOYw3NFVitRSJIBY/QivB27cs1H2jErYbtrm6kyFYuaXhyiuWkpQ/uWCSnOl5JPH1RBAK0JSyWcaxLGrFZMd0oCpUhJLldqRkxIQLxcfZMd0ePQWRLAk3WFR6spSvER2cL1qsg93r5p5FI/rhE9LF60z1e6lCBvUSTX7Aj6J0XsgFmSogErJVUB2wD8owWhkFQK85k5R4J7A7wecfUrNIuIQn3UgchHT/jY97WHWvbTxQNQ5RyJKiBjuczK9OUuJI2q/thVZJF0S/4kOd95Tdwh50tQ/Vfa/tgESfRpPuoSfxKB8Y4+rN2t8LrTK2yzqVLt8oVPaUMHuqlnDimDJVrvS7HNqLyg+DduSSCHycCCjKu27ZMk1riUqAZtxMJpSUosN1RZVnnBBxe5KtIQSP8A41ZZGOaOgxloZEvMItCkUYkdtaUkHIMeLxdaFemkAVJ67iQlBy3ZRyYlPV2hyCkTETKe6eqUSw44bY9bT6eyNV5s0AjCsgkeGEKAFoWW9ptg/mg4HEyUPjXKF2i5Z/Slro7IQkigfL5aHWjZN3SNsGsSlc5ZDbnTCzQ0sHSlueoID554N84wwhomQjrbelQBHWONfqYNi1B5wH0c0aJi7Rfc3Vsn6ra8ThnDTQl36RbGBYqF0gYC4cdT4RX0YS060j+IHxhVRb0j0EtUsdSVXr7EAtRyTWGeg7JNSDfSRgzqvHiX+WhvMFBrvHxOGysFplxpjO0RahIl0j0FJTHotDpgacIJMDzoVEItKntSB/PR/XC+1/szl+tk4O7LQ48IP0t+1kD+en+uALSHlGn/AKw8jcjCNlulCevtZc0spI1VPMYc4ut6CJVoNQEoko+7Ldjs7fdFGlpZEy3auoADD3lKx4wXp8ESLUcr93klAFdWMML7AnsSRXsyFKfAiktNNrXuURBa0zlH9zZUJO9ZUo/0CL7PLLkBuzLlIqK9ordtVLsCrTfFp/n2pMkfVQEpV4LgI/6K6P7VnQfZSCd5dau8d8b8wh6M2eq168N2HlD4x3dDHWO/bk6t3kgYgYmYgY3ZEHScfs/teUV6PlXgE65YHN4t6SisvcfER7RQqPqp8TGF75NPDM6UpNsyz7xQcMSG8T3QBbZB6vSktiCUdaBkSqRiK07co84d9K7H6OeBihQnJ53j5wLNlJVaZaiezaLMpFTRRQbyXyJuzVfdMcdmrY6ZdyVUTfRMIr1lmQscL74ZsExDTMytiPvWlIBbJcmYBQb450arKslf3S5Std5BSkhX3VDdA2mkNZLMoV6u0WY0qfWMsu+bmJihVjf9JzX9qRKOvAzRjR8IUaDP/crWWcYFgX9YjHfGimSyLfLV71nI+6s5blQj0PL/AO6W0PiAd3aDQxFuh/8AV2zHF3+MDdHn+kztrHwi/RIT9MtLkYsk4uSFAb3D4xV0fH6yv6vwiVezhae0NRJ5gnLcQOEGJgVqj6yvGBukFpWiUDLe9eAoWJxevfwjWdoz1u6OQY9GMNtnv+0U2/xj0Ocr341XCe42RgedBEUzodRGf0uGm2f/AJkf1D4wDal+hOP+rJFW9UpGfzSDdMj0tn/5kf1Jgaen9WG21nVU9YzPGDX0nbkBU21kVvfRkv8AWmENqy7oK09KCpJAqZloSk11zQSCMPVDxWtD2i0Vd7TZhjhdN5v8xaRfVZQ+M+aoh8BL6wV11Uk1hkOkJF5SjlNJNcBLlAcQ6TFGiJBJswOKZa7Qr685Ru9ypnKLZ6CZTO6pibrajOVXb6t4/ZhjoWWFTJq/Zv3E/UlC7/WJnOCdyrXaFlsltg84YmE1ls0xabyVXRXMjwiw2Cb/ALn4lR6OPaSacd70yMQMLzY5vv8A4lfCK1WOd7/4j8IrlfRaDdIfWRuPiI7owdofVTA9us60lN9V5wWq+qO2NalLKUM4SHJyYCMt/kvwI0zZ3Uk5KSpB8R5xk7ECmRIf9xO6t2FKqlG9Wo7UsxqrXIm3XUxCe1icse54zsuQ822yHa+BMSNqhRQ+0kGmuOfqz8t+2vTv4hdGIumcj/Ztqm1gTe2nh6Qcoo08ltH2igHVqvMH/dzkKz2GCEoHXT1BvSyZU0fYvJLcEy33iPacs9+z25OJVLUocZIIYbSgmMvLUVNmA2uz67k0YitZZpm3azhHZSE6YtO2WCTVxgRhjDSVOvDR0zWG335SVV4pgO62mZv8VlHMKTAUc0Qn9dtQ2gYUONGgXozW0zdgbm0X6Il/r1qBVmMwL2IYtr2RT0PrNnnaB864ldOkDtD5zijTXqJ+v/aqCJIqN2/EmBtOeon639pjS/xTj/ImWK8BHYuky35CPR29OfjGGd/KtQYpnRcYqmxytIz+nf2ln/5keKYGnJ9FLDY2skY4icqhbdvgvT2Mg/z5f9QilaQJdnfK2KG70qsRqjHy19CZaHnLIztT1x7FnevGBtFgquGl4SJyxredPVcfXRI5wWpkqWRkueouM0pQk7xWI6FkAKIqUoTJl1BdpUrrF0xe+sBoCHT5oRemNSUgrwZylF1A5lYh3oCwGXKlINSEpSo6zis8VPzhGqTeEpGPWTQpWfYldsvvmXR9uNdZ0ME7406U3Wed7GujR6MbzBBijRv7MbzF5j0J9OSoKiJiSjECYAV6ZTVG4+UV6Ik3Vr2gHnWL9KB7vHyjmjx2lfVT4CM/7L8DSIw+lZZlWuzrBxv2dVAXI7co12JI4iNzGY6Y2MmWpQxATNT9eSQqm9NIjrzc2rpXV0AEhpiaMEqmS2/hWy012BHfFVirNuqHrSUg41uKMtez28KwRNIJvhiJksKfWZbF/uH8Jiha/SuP3c5QxynIEwb+0AY4nSV2Gc1jsFT2JiUbOymZLbW7pwiVsmBOmk5XrKQTSnbBBrlSBiq7ZZqW/YW7HMJVPB/pmjnBWlEtpayn37LNHIvDJRoaWPp1oDJ1tlRTU1M+MVdB6ief5hHIRboaWfps8PUY7anDVWsQ6CD0Mw/zF9wiV07kivAeAijS9nUtAuByFO1NRHnBUoVPKCJYjXW5pG9XbMIsNpGCT+GPRqo9Dks/tT5z1FUxYeIKVSMBO6UrMwVw/MQ20VpwqSXyA8T8YNlxGadwlHVOlf8A6JEU2miZDYG2KbeJqjq1H8o7bpTyipyXUlWZa7MSabKGJzRWy7bYr+okb6RkpfNZQVqVeGNPS2gggHcItsqnSVf7hWc/3i7w3shKRxgcHspYGt2jjJJXyvTEloY2cgFAFbqSoDW91KOYuxIM7BZnmE+6BLTzdR4lh9iHqB6vCFtg7DDFhU7czz8YYoPq8I6ulqRz59zLRv7MbzF6jAlgPoxxi1Q2xv8AJrsysSJimdaEpDqIAiucknNtxj5p0100uQeqVeUnrXM2oZ6sRgS5Z8KENQRnn17PqLwwmV1bpuJ2lpcyZcBIUCUgKDXiz9nWGDvhBliHaVuEfGLV0jExTIUxSLpULyQQlikggu7uHAz2iPrehLSpcsFT+qk1TcNQPZNRrjPpdXK98o16vTmP8bL/AN2cPAelZTyyc09reB6w+6TFl4x6/sja9TGzTnm5WMswuIKTVMlbZepV64l5ahyiq1yboJIBN24rEOZCiuWoAAu6SRug2fJCJ9xXqzAZZfAlNU8SgkfZgaRNdIJ2BQON5B6qZzQY4nZsFa5LJtyQ7TEJmjPtXLvAPId8nijTUz9d0XM95M1HNAI8YZyZIdKVV7KpRersWeuohVNsJ9JD0WiVn2bQmWftS1J8Uw4Vc0VK/X7QPdSDQnazHPHkYn//AD9P6o+tSz3tFWi0qFuteAuy0ksMrimu12DlBnQRDWCWdaH5l4SjSTnvgiXAlnnJJKQReDEjMPg8GIjWM6lHo9HoonxRB7R3mHOhl0+eEJRnxPcTDTRCuzCbNzomayQK4uPsivjE7bop1yVIN1UuYFszglmA2V/pMKZ80plySCxM6WAftdqm540NktImoUaXgplA5XSQ414ZRjSCy5XaCSGq25iA/wD9aTuMH6MkOys1EEA5P+zTT3Unv2RZ1bgAiqsdjircKRbMVckTJntBJCcfXUSlLc34QYzdK16TbQoggs4ITrIvMD58YdypoJbZ508IzuipLIlj3Q2zs+eEMkrIL7WfV8mCVFhv15SC1NkeVpQD1qd+UAyLRRla2xfDad0TQsEnDE69cazd+mdmhYtqTgRHzLprYdIWmYAU35PWFEtIZAF43UzJiQ5ZwC5yyD0+j0/h74ptE0JSS2FaVwguOf6Q+L6D0fMCStCesTLactDAml5Lke6C7jHy+1WC1PLSsD10oU2GKAc98ZDochMu12hIZlXWZ8VKJxbeWjcrlHdwfKKx3xtgeE/YRxiKlnJ+cVmUdZ5RVNUUgkmgqXf4RnZn5gLek9gUuXeQoCYCCl29ZNUv4PtEJ5E8EXsOs9IU53gkInhsjdLkDNJ4XaV0oZime6AHyODfPGB5U0LDgdq9ebDt4Of4VhwdqnzjPbpxlk7pylFKiTiJgc1OIunEawVfbhbphTWJKsRJtspeB9Xr2NMcFiDLQXQoh+yCzn3ag7XCUcSYiiy9ZKtcoM01V5GLC8ELS52KxbVDl1Toey2Ui3Wz1qyZedO0iakOD7NODQdoCyFGj5CS49Ei9kR2Q7bd8EybIlMxa27SroNHAAKiihydRJOswaZoY1cGuDZPhqI8NsFACTJSlRupY4EtWmAJxO8wcmA5SYLSY0xTUnjsRePRRafEZgZShqoPxDyhxo71eMBaUkXbTMT/ABnliO5UH2FNUjbA0aS1p/0SfenA8v8AETs4UHmJoRNnJzwM8AUzDBUStAe12FHugq7lHzjllmPIlPiSFs+N9cxeVT6wFRGBtNYppWpyk3gH7NRiXo4PsmmyL50grkC4D2Zt4BiSWSkhxjmccIE0TOuqTqvXcy7mZmdpEMp2kFSlJbAvRk4jOpzHhGnT15Z5b8EidJWhCj+qrI1pfwPxgqzaQUUsqTOSRWsuZjtuj/MPpOlyR8U/AxZ+lfq8ljyjT4sL9VHK+iwTPVARMI/45g2NhTE8oMs1nmM93HXefi4ggaVGpP3m8RE06RGo8FJMXh05j5TcrfClaiKEMcu+BdLJX9GnFEsqX1ailLF1FvVFMThxhgqdLV6yFHeAfOLfpUo4pPEKi+P7TtgeitotEy2LXNskyQkqSBeSoUJmKZykXq57RG6WoN8628oslTpCS6QkF3eue/CPdei9evcHDQTHj9D7DKWkZ95+MJtJWm8WBpnjl+caaZbCRQIPfGftPR9ySLw3KJHJRMT1MbZqHhZvuz05D8Qxw117oWWq1KlqdLUoxwL5FuX+I0czo/MS104ZEDPaPhCXSehJ5SoBBJIZ6MM3JevJ44708pfp0TKCrLaBMSFOCCWIowL4K14niBrg2QsEBqEVYgBthKQ2R57ozmgNETbNeEwuheI1K1j5yEPkTQeyqpBADOCS4IfZhxh2auh9mF52UA+HEHLe8V6OtKZ0pU1LsoFn1Vq22Fn01abdIQfVUbQCHcXkKQAWZ3qfvRDoRansKdYl+BMAMULwi8KjI2jTZCaGrUz/AMwRorTRuupZUHYuxausYHDZFctK4WtPej0KjpcYAFR1APTXuj0P5MfZcKxXSuzNbAfeQk8QLp/pi+TIa0pTqMEdKVDr5as0pJ39r/POLbOkKtwGx/nnD2fgdMP/AHD/AI5CjxugeIi2bKaXZ0+6hA1YSnf8QgLrXn29eqSoDeXhhaSymZrhUOAQEjX7hjG/Q8jkzroJ92aku7066X5LPOGeljnqKTzDF4ztvU0q1s3ZlqUGahTcPkIf2hd+W/vS340IiomxbZJlIJvQtsU2Dr0axFiwriJMQePXoZJU1R6/v5n4xC9ESqALuuOs8/jHuvOvuT8IovRy9D3Rpf15/h5fCPfSdg7x5wMVRy9Byo4ivp2w/eMcXpIAe1zB8YFJgG3TmBgudPjHrTpETFFNcCTROGdRC8TQlIoQXetfbBYHA+rhuiMj1FKdiohIOLD2i2bBzwiFoBVie0AAWLdpQHc6u+MLd1pJIr0laFC0yVgsUT1hwH/aSHL6qpEIND6VWiyLCFEELWnLC8YZaTmnrQa1XJVsqbpJG4txjP6Kqi0J1TVd8PwBa7R10oewoUdnSW3Yd8W6JEy8pCykS1Jxlrl1U4IvAi8BQZZmNP0b0FKnWOWoBYqUn1KqB7RA1PBCugst3BUPsv4Kir0rcdTyU6mqBnTpEuYkSpcxurF5QSVXlOdQYFmcCOwV/wBFtgscUKHgI9GP+vkr5MSHpwQiYhIx6tR4kkDIe7Euj88TLSqaDQIdu/HhCzTyJ86eVmWSyLou1FN51kxPo+F2eXP6xCgSLqQAVOK+67R0Za1dJm+w7RfbTaP5k6Ujh1ib3c8MrVOCkqVi97bT0p5sRCbRdtEuQFLdN0z7RWh7IEuWBm5UsgboZpS0lIJBKbyVHWZcq6v8TjhGNnZXkSghUy1pyKFjBqXQR3EQy0DOK7JIOd0J7mIPEGEcm1gWq0kk3bqhgTjLlN3IUeBg3o5OKZNxqXiQdYKiQ3Noclt7Ffowsa6CGiVUidnW7OOYSfKGCZSSPVTybwMdEwZXMseOFUM1WRGrvPmDFarAnbzSfhBwo5QvKojeg5WjtRP3T5GKlaPOtPePEQcafKBSqI3ovNiVsO4g+cVqsix7J5ROqNxXejl6PKQRiDyiBMI3VrhLpKflrhlaVsITy+3OGoV5fnE5Ki6bQy0DIVrmohA7r54QLPWLy1Zle1mSEAF2b2T3R6XMKpy1ZXqfYSUp/FMPKB7Yk3KH2FFg2a0McHDu8ZqU6UUWBFDcScH9SYlXxrC7RMj9ZtaNqVbKjKD9Ik3E+thOTkSaKZ+TxRoxT29R/wByQlXf+cV4JsujQKLAlqG+s/iPwhcjpNaQAbyTvQPJodaJQ1kA2zD+JcIJcvsxtu6jOTdo6V0tntVMs8FD+6OQGJcehcqrUGdRHPoohrY9HmZUOE6yG7oZo0LLZu0Trdu6ImFp3KRkl6NQWdILEEUzBcHgaxWNFJCQlLgC8wBNLxdTbSavGvX0fSzhZ4gHwgaZoJQNLp4tBcMhzjKTtDBSlkk9tr1WBuggUGTKIbN4lK0aE4OG2mNIrRix7JPKKZ1kbFJHAxOrD3C6Xa5icFHm/jBcvTswZg7wPKKJiUwMsDXC5WeRqU2T0lVmlJ5iLU9JRmg8D+UZ1ZbOI34qdTL2XCNSnpFLON4cAfAxcjTko+228KEY8zI4Vxfy5F8cbZOkEHBaTxHnFqVg4Nw/KMEVRzrWwMOdb9J+Jv7+/mYiWONfunyjDp0lMGC1DiYtT0gnD233hJ8or5YXxVqbTZEq9kcm8DCG2WESwopYP9aKR0pm5hJ4N4GKbR0mKhWWOBI8jBcscjmOUBSRcSavdQVaqsT/AOPKBbcLqyNVnBfB+2kB/utFdt0kFApuqAUQCQxYZ8wTA863Bc2eQokCUlLmjnrA1CMzXfGHHTTezG0E9k6pyssASQHGx4T6Pn3bRZFFqyVILa0gf+Jhja7QyFmoKJgNcfZqRCMHtyFe7PWjmuaMMsRDxnYV9OsE57HLIpeKuRUsQGNGhmCj3GLLLM6uwyXDsCWds1nGK5OnUUBRMS+q6fhG0m5GXl79Gq1iPQWLfKPtKG9J8o9D4wuVPEzmGz8/yjv0h+46jx5d8AX8quGY+MS6xzTANxh7LRgu0ULGrMB5R0TnbJxT8oBTO1Y/CvnHJc56ZPvyrBsaHomhhtevA/COmbqybiMoCFprXW25x/mOImYjNmc6tb84NjQtclBcFIL1Lgc4BtGhpK3N1jXAsN5ixdooG1Uy5/GOpm4DJ/J+MK6p9y3/AKYQR6yq1alNppWKF9F9UzmN+3ZDkWgUzff8/wCIj1mLnOmzNvGsRxh8qzszo7MqxSd7gtA6tDzR7PeI0/X466bhv1mvhEjMYDOrjbrfUPyhcYrnWPm2CYnFChwPlAyklnbjG2XNfDB640GZ3fGIleLgdxzpx+MTwPmxLxEmNeqxS1uChJ7RDgAYPUKDV+coEVoSU3qkVxBNdQD4uYXE+bMFUcaH0/o65VcVRwwIehD4iA5vR+YCWuqADuC3jBqnyhWqWNUUzbIk4gQznaKmJDlBbZVt7QKqzq1EcDAey+dYAQoVZXrVPa364FNjDsXDqvYkdqhembiHZRtimdZAoatohyg70hOUnR9nALlQukmpYpU9de2MtfmAi6tQ4k+MPrdaAqyyJQqqX62rBqGFXUkZDvi9pk9op0nOHtPvSk+Uej10x2DdPjG7VjtH+PndEusxb5yoIpBp8/OUSzb5Z8OfhFMVwm+DcqccY71m2vwpTZFJVjsrEZk66CQHLgDiQPOACROoO/Jn2R5anpx4Ux2QOA33nbxfXjEgc8XNPnVjCC8LrXAjFq4/kBEZczlePd5RQpbuMWUx8SYtv4kYEOOXdu3wBahTAcu6jao5edhmO4UZxnFKp9HxoTqYAF22x0liDrIHf2X5V3QBalfkWqcPi4jwm9oufZB4Cl06y78oq65ryvkjBmyEcB9atSPWGLF7rbsYDSnAk0zPcCcdmTZx1c3tU46gDUk7YplqoAqpAG3YONMdsTAx10J8t8IJImAAbXO06yBx8YkkUOFM8gNm0eLwNMVqetAS2NSTTM+QiFom+wHe7yY412ttxgAhUxyAPewf2RVz3cxEL7E1Zmfa+Pc0DLm1ALAF7p4DHiTHbwSn+IgAnbQOPnVCNcpZoGYNe44MT84mLULrry+MCS5tFFvUJHHbrAd+MctE+7LURUsT8iCBnrZMBmLZmvFm3xREgiLAmIaqY4TF92IrEMKWEeiYlx6AP//Z"/>
          <p:cNvSpPr>
            <a:spLocks noChangeAspect="1" noChangeArrowheads="1"/>
          </p:cNvSpPr>
          <p:nvPr/>
        </p:nvSpPr>
        <p:spPr bwMode="auto">
          <a:xfrm>
            <a:off x="63500" y="-800100"/>
            <a:ext cx="1295400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32" name="AutoShape 8" descr="data:image/jpeg;base64,/9j/4AAQSkZJRgABAQAAAQABAAD/2wCEAAkGBhQSEBIUExQVFRQVFRgWFxcYGBQVFxcYGBYYGBUYFRUXHCYeFxojGRYYHy8gIycpLCwsFR8xNTAqNSYrLCkBCQoKDgwOGg8PGikcHBwpKSkpLCkpKSkpKSwpKSwpLCkpLCwpLCwpKSwpKSksLCksKSwsNSkpLCksLCksNSwpKf/AABEIAP8AxgMBIgACEQEDEQH/xAAbAAACAwEBAQAAAAAAAAAAAAAEBQIDBgEAB//EAEoQAAECAwQGBgYGCQMDBQEAAAECEQADIQQSMUEFUWFxgZEGEyKhscEjMkJS0fAUcoKSouEVJDNDYmOywvE0U3MWJdJEdIOjswf/xAAZAQADAQEBAAAAAAAAAAAAAAAAAQIDBAX/xAAlEQEBAAIBBAICAgMAAAAAAAAAAQIREgMhQVETMSJhMkIEFIH/2gAMAwEAAhEDEQA/AGwTEgmJBMSAjhdSDR1omBHQIFIhMSAjoESAgLbgEdaJNHmgJxo80SaPNCPSLR1ok0eaAtItHmiTR6GekWjzRKOQDThEcaJR4wEjHmjrxwqgDjRxo6VRG/AHWjhEdCo7DCLRyJx6AINHWjxMVTrYlAdRaENLmjsCK0kn5BimZpJsoW4eqYx0GFf6QLgNjETpFTlsmrreFyh8abvHXhObUtxhm/l4GPLtagkGpct3fmIXOHxN74jxmCEU+coYKqcMMKfHvjkq0kup2DjOgc/n3QucPjT0zRETaBrhOzoUSagbS3ZJHlFshaRTFiD3iFzHExNsTriH00O0KFqDUBLP4jEnjyghKu2lw5SlNdlQW14wcxob+kBXY/djEDpIQs+kMFKOASdeti8SmTMUhIftHCmAL81DnC509DhpJyAAXIccMYj+kCzs2/51B4BTOZvqpPO8AN8dTNN8jNLZvq15MCOcHKlqCTpAuNvz5REW1R5P3tAkq0VLJchgxIftKdPc3OLlApMxOYFDrvLw74OVPUWKtC6bXw2A+YMdkrUoJJcOTTUzt3iKZc0zJd4D1TTaGoeSjBClMEt610lgdb4cT3QXKlqOhZS7kgs4rqJd+6LpdsOBFYpUlSl1OIIFGYHAbcBWK5Bc7c9kVje4sMr0ejqRSPRonT0wwr0l2iEZsS+WFIZqhev96s+yhTZYAt5/JiMjhOJxMtCyB7RGXZSWfvi+zTzMC1AMlJAKmxLZcTXaIHtEu7Y5Z9yTJH3rqlQ90VK6uQn6tdpIvHvVEVRPKmKE3q3qz7gCH4YnhELZP6tCl9pgA2WNBXXTvgqw2QrtNqmhmHVyEah2QtZ/EO+KukkrsyZTu8+WnBuy7t+EtBruNrLcDLl9YpnBSMXujB+9UeRLPVJvO5QkkDWqvNgBHOlyms5x7V3OnrpyfZ4wytEnshTUTiGJowGAqcDrhArsJ6xCpjYMls3Sw5FTfdiyUEqV1eabpOxiCA/3eUS6PI/VJRY9srfBqrOL5fCBujfbtFoUcCphwpT7og0Y3SNt6llAB1KQnmpvB4LlyWWsNQXUgbqVfbCfpgQDIH8+V/dGgFFF8XTzfA6zhCv0RZo15omH2UzVpDUBY0B1ivhHtLTrtolJFHDnck04UiPRovLmEYdfM3+uln5mIaY/1sg6ktzMHkIaTlXJF7MpSCdrkkVxqDWLdFIvhTvVJxripVD9lI7o90wATIxftjPCmDd/ODuj8l7Ogks5ffVm4tDGyS0k/SEyxQhcrOjIN4g8j3w7nyQVONfeQafOuEuiVBVvtBIcS3piasM95jRKSBXK8TqoAw8IKCbo+L5mKZvTu31UJSBtYhXOJafWfpMtCaFUlavukBPeqLOh5vWcLLeknTZgbEBSlMDFdtW+k0JcAizKYmoHpUGo4RXkjSz2VkKwZroA1JSAPCFUq0Otif3RGur/AJxobvYV9rxMZlPZnAtiWbeaU2FjEHDmzyiAAzEJQN2MUJT2j9Y+JhlKBJckEsHIoDjl5QIoVP1j4xeP2VFy8I9EpQpHo1SgRA1rk+gm6ylTnXRoLKdWPKB7bNaSs7FbMFtwjLM4R2s3tHSwMVSpZw/hSMd4wxaGlo0kgJL0rViGjLTdJASZMp0gpSyXa9j2aYsxhT1s8uXJSCxom7qY0ocqQa2vTZ6D0kjqxrUtUw/aUoj8LQB0k0gFWiypTlMvvsAcvAVm0ROKiCq6yUqulmulw1AQcG5QVJ6PGaEFa63CvsgOATcIqWIwiRqKekOl+uQhIwvpGGfs7t22HukNMoTLW1SxDHzaE1g6No6gTEE3isKFXFJikpplRjE9KaLXLQo3rxCpaEhQFStRFbrZEQDsJ0fpDqpEqWw7KK7XvHhUjlAXRm39WFlndTttryido0IpNoTLCyxClGpoEh2bAglhxg+w9DgynWWJ31rXH5eCTfYWyE/S7SF4SnDNNSeQLeMaH9MCrhzQnlShGcXW7oxLmFyVv2Xa7W6ABQjZHEaAQkkgLU+suOQDPFXCp54kfRu3FMtf1yTiB7OI3iI6S0gVWlBw26mLw3GihKqEFLvi/FqboLsujJcwEqQCXxMTcbO5zOVkekGlAtBY3mIJxqMMSKtB9k00ESpaVqbs3gPdarnViIPnWJAsxJAaXMD50E4O7/wndBlo0TJTPQm6ElSFpomnsgbMiIPB7ZOz2zq5s5Rc9YsKcMRdZh3vB1r04rqVsa3FkUIwDFnG2HNms6BLshKQQUkKYPhKUcGzu90E2mwJmKCFAEKTM7lS2pxgGyjorpMS7LIBAohhljXzihNuB0tedh1F00wc0B1ZR3QuiAuZPF4gyphlpbIJQhqZ1JxhfZbAs26aKFcqUl/ZCgcCDrrhD80dm+Sp5fDAVxMZqalp6Mqvrwc4QHI03RZUFp6o3VuHunHJy22JHSLT0MHKRWuzE02xPc5PTXWZd5zrA73PDHOBFo7SjtPiawPL04lLm7izs5weLJE8LdQDP5knzisb3RZR8kUj0dkikejZIXSi1plKKASRqDls6ZxiLZ0hWTduKLkDADE44nOsfTCiM/pbQV+ZLUm6kJVeVT1mZsBsiLPJ45MwOj6iuWVNc6xCGq4ZYFIMXJCbPMAFVWq7w69JPdD22qYS9tol982E8/8AZq/97/eh92MZyrH2on6bQ9kSFcQVJOOYw3NFVitRSJIBY/QivB27cs1H2jErYbtrm6kyFYuaXhyiuWkpQ/uWCSnOl5JPH1RBAK0JSyWcaxLGrFZMd0oCpUhJLldqRkxIQLxcfZMd0ePQWRLAk3WFR6spSvER2cL1qsg93r5p5FI/rhE9LF60z1e6lCBvUSTX7Aj6J0XsgFmSogErJVUB2wD8owWhkFQK85k5R4J7A7wecfUrNIuIQn3UgchHT/jY97WHWvbTxQNQ5RyJKiBjuczK9OUuJI2q/thVZJF0S/4kOd95Tdwh50tQ/Vfa/tgESfRpPuoSfxKB8Y4+rN2t8LrTK2yzqVLt8oVPaUMHuqlnDimDJVrvS7HNqLyg+DduSSCHycCCjKu27ZMk1riUqAZtxMJpSUosN1RZVnnBBxe5KtIQSP8A41ZZGOaOgxloZEvMItCkUYkdtaUkHIMeLxdaFemkAVJ67iQlBy3ZRyYlPV2hyCkTETKe6eqUSw44bY9bT6eyNV5s0AjCsgkeGEKAFoWW9ptg/mg4HEyUPjXKF2i5Z/Slro7IQkigfL5aHWjZN3SNsGsSlc5ZDbnTCzQ0sHSlueoID554N84wwhomQjrbelQBHWONfqYNi1B5wH0c0aJi7Rfc3Vsn6ra8ThnDTQl36RbGBYqF0gYC4cdT4RX0YS060j+IHxhVRb0j0EtUsdSVXr7EAtRyTWGeg7JNSDfSRgzqvHiX+WhvMFBrvHxOGysFplxpjO0RahIl0j0FJTHotDpgacIJMDzoVEItKntSB/PR/XC+1/szl+tk4O7LQ48IP0t+1kD+en+uALSHlGn/AKw8jcjCNlulCevtZc0spI1VPMYc4ut6CJVoNQEoko+7Ldjs7fdFGlpZEy3auoADD3lKx4wXp8ESLUcr93klAFdWMML7AnsSRXsyFKfAiktNNrXuURBa0zlH9zZUJO9ZUo/0CL7PLLkBuzLlIqK9ordtVLsCrTfFp/n2pMkfVQEpV4LgI/6K6P7VnQfZSCd5dau8d8b8wh6M2eq168N2HlD4x3dDHWO/bk6t3kgYgYmYgY3ZEHScfs/teUV6PlXgE65YHN4t6SisvcfER7RQqPqp8TGF75NPDM6UpNsyz7xQcMSG8T3QBbZB6vSktiCUdaBkSqRiK07co84d9K7H6OeBihQnJ53j5wLNlJVaZaiezaLMpFTRRQbyXyJuzVfdMcdmrY6ZdyVUTfRMIr1lmQscL74ZsExDTMytiPvWlIBbJcmYBQb450arKslf3S5Std5BSkhX3VDdA2mkNZLMoV6u0WY0qfWMsu+bmJihVjf9JzX9qRKOvAzRjR8IUaDP/crWWcYFgX9YjHfGimSyLfLV71nI+6s5blQj0PL/AO6W0PiAd3aDQxFuh/8AV2zHF3+MDdHn+kztrHwi/RIT9MtLkYsk4uSFAb3D4xV0fH6yv6vwiVezhae0NRJ5gnLcQOEGJgVqj6yvGBukFpWiUDLe9eAoWJxevfwjWdoz1u6OQY9GMNtnv+0U2/xj0Ocr341XCe42RgedBEUzodRGf0uGm2f/AJkf1D4wDal+hOP+rJFW9UpGfzSDdMj0tn/5kf1Jgaen9WG21nVU9YzPGDX0nbkBU21kVvfRkv8AWmENqy7oK09KCpJAqZloSk11zQSCMPVDxWtD2i0Vd7TZhjhdN5v8xaRfVZQ+M+aoh8BL6wV11Uk1hkOkJF5SjlNJNcBLlAcQ6TFGiJBJswOKZa7Qr685Ru9ypnKLZ6CZTO6pibrajOVXb6t4/ZhjoWWFTJq/Zv3E/UlC7/WJnOCdyrXaFlsltg84YmE1ls0xabyVXRXMjwiw2Cb/ALn4lR6OPaSacd70yMQMLzY5vv8A4lfCK1WOd7/4j8IrlfRaDdIfWRuPiI7owdofVTA9us60lN9V5wWq+qO2NalLKUM4SHJyYCMt/kvwI0zZ3Uk5KSpB8R5xk7ECmRIf9xO6t2FKqlG9Wo7UsxqrXIm3XUxCe1icse54zsuQ822yHa+BMSNqhRQ+0kGmuOfqz8t+2vTv4hdGIumcj/Ztqm1gTe2nh6Qcoo08ltH2igHVqvMH/dzkKz2GCEoHXT1BvSyZU0fYvJLcEy33iPacs9+z25OJVLUocZIIYbSgmMvLUVNmA2uz67k0YitZZpm3azhHZSE6YtO2WCTVxgRhjDSVOvDR0zWG335SVV4pgO62mZv8VlHMKTAUc0Qn9dtQ2gYUONGgXozW0zdgbm0X6Il/r1qBVmMwL2IYtr2RT0PrNnnaB864ldOkDtD5zijTXqJ+v/aqCJIqN2/EmBtOeon639pjS/xTj/ImWK8BHYuky35CPR29OfjGGd/KtQYpnRcYqmxytIz+nf2ln/5keKYGnJ9FLDY2skY4icqhbdvgvT2Mg/z5f9QilaQJdnfK2KG70qsRqjHy19CZaHnLIztT1x7FnevGBtFgquGl4SJyxredPVcfXRI5wWpkqWRkueouM0pQk7xWI6FkAKIqUoTJl1BdpUrrF0xe+sBoCHT5oRemNSUgrwZylF1A5lYh3oCwGXKlINSEpSo6zis8VPzhGqTeEpGPWTQpWfYldsvvmXR9uNdZ0ME7406U3Wed7GujR6MbzBBijRv7MbzF5j0J9OSoKiJiSjECYAV6ZTVG4+UV6Ik3Vr2gHnWL9KB7vHyjmjx2lfVT4CM/7L8DSIw+lZZlWuzrBxv2dVAXI7co12JI4iNzGY6Y2MmWpQxATNT9eSQqm9NIjrzc2rpXV0AEhpiaMEqmS2/hWy012BHfFVirNuqHrSUg41uKMtez28KwRNIJvhiJksKfWZbF/uH8Jiha/SuP3c5QxynIEwb+0AY4nSV2Gc1jsFT2JiUbOymZLbW7pwiVsmBOmk5XrKQTSnbBBrlSBiq7ZZqW/YW7HMJVPB/pmjnBWlEtpayn37LNHIvDJRoaWPp1oDJ1tlRTU1M+MVdB6ief5hHIRboaWfps8PUY7anDVWsQ6CD0Mw/zF9wiV07kivAeAijS9nUtAuByFO1NRHnBUoVPKCJYjXW5pG9XbMIsNpGCT+GPRqo9Dks/tT5z1FUxYeIKVSMBO6UrMwVw/MQ20VpwqSXyA8T8YNlxGadwlHVOlf8A6JEU2miZDYG2KbeJqjq1H8o7bpTyipyXUlWZa7MSabKGJzRWy7bYr+okb6RkpfNZQVqVeGNPS2gggHcItsqnSVf7hWc/3i7w3shKRxgcHspYGt2jjJJXyvTEloY2cgFAFbqSoDW91KOYuxIM7BZnmE+6BLTzdR4lh9iHqB6vCFtg7DDFhU7czz8YYoPq8I6ulqRz59zLRv7MbzF6jAlgPoxxi1Q2xv8AJrsysSJimdaEpDqIAiucknNtxj5p0100uQeqVeUnrXM2oZ6sRgS5Z8KENQRnn17PqLwwmV1bpuJ2lpcyZcBIUCUgKDXiz9nWGDvhBliHaVuEfGLV0jExTIUxSLpULyQQlikggu7uHAz2iPrehLSpcsFT+qk1TcNQPZNRrjPpdXK98o16vTmP8bL/AN2cPAelZTyyc09reB6w+6TFl4x6/sja9TGzTnm5WMswuIKTVMlbZepV64l5ahyiq1yboJIBN24rEOZCiuWoAAu6SRug2fJCJ9xXqzAZZfAlNU8SgkfZgaRNdIJ2BQON5B6qZzQY4nZsFa5LJtyQ7TEJmjPtXLvAPId8nijTUz9d0XM95M1HNAI8YZyZIdKVV7KpRersWeuohVNsJ9JD0WiVn2bQmWftS1J8Uw4Vc0VK/X7QPdSDQnazHPHkYn//AD9P6o+tSz3tFWi0qFuteAuy0ksMrimu12DlBnQRDWCWdaH5l4SjSTnvgiXAlnnJJKQReDEjMPg8GIjWM6lHo9HoonxRB7R3mHOhl0+eEJRnxPcTDTRCuzCbNzomayQK4uPsivjE7bop1yVIN1UuYFszglmA2V/pMKZ80plySCxM6WAftdqm540NktImoUaXgplA5XSQ414ZRjSCy5XaCSGq25iA/wD9aTuMH6MkOys1EEA5P+zTT3Unv2RZ1bgAiqsdjircKRbMVckTJntBJCcfXUSlLc34QYzdK16TbQoggs4ITrIvMD58YdypoJbZ508IzuipLIlj3Q2zs+eEMkrIL7WfV8mCVFhv15SC1NkeVpQD1qd+UAyLRRla2xfDad0TQsEnDE69cazd+mdmhYtqTgRHzLprYdIWmYAU35PWFEtIZAF43UzJiQ5ZwC5yyD0+j0/h74ptE0JSS2FaVwguOf6Q+L6D0fMCStCesTLactDAml5Lke6C7jHy+1WC1PLSsD10oU2GKAc98ZDochMu12hIZlXWZ8VKJxbeWjcrlHdwfKKx3xtgeE/YRxiKlnJ+cVmUdZ5RVNUUgkmgqXf4RnZn5gLek9gUuXeQoCYCCl29ZNUv4PtEJ5E8EXsOs9IU53gkInhsjdLkDNJ4XaV0oZime6AHyODfPGB5U0LDgdq9ebDt4Of4VhwdqnzjPbpxlk7pylFKiTiJgc1OIunEawVfbhbphTWJKsRJtspeB9Xr2NMcFiDLQXQoh+yCzn3ag7XCUcSYiiy9ZKtcoM01V5GLC8ELS52KxbVDl1Toey2Ui3Wz1qyZedO0iakOD7NODQdoCyFGj5CS49Ei9kR2Q7bd8EybIlMxa27SroNHAAKiihydRJOswaZoY1cGuDZPhqI8NsFACTJSlRupY4EtWmAJxO8wcmA5SYLSY0xTUnjsRePRRafEZgZShqoPxDyhxo71eMBaUkXbTMT/ABnliO5UH2FNUjbA0aS1p/0SfenA8v8AETs4UHmJoRNnJzwM8AUzDBUStAe12FHugq7lHzjllmPIlPiSFs+N9cxeVT6wFRGBtNYppWpyk3gH7NRiXo4PsmmyL50grkC4D2Zt4BiSWSkhxjmccIE0TOuqTqvXcy7mZmdpEMp2kFSlJbAvRk4jOpzHhGnT15Z5b8EidJWhCj+qrI1pfwPxgqzaQUUsqTOSRWsuZjtuj/MPpOlyR8U/AxZ+lfq8ljyjT4sL9VHK+iwTPVARMI/45g2NhTE8oMs1nmM93HXefi4ggaVGpP3m8RE06RGo8FJMXh05j5TcrfClaiKEMcu+BdLJX9GnFEsqX1ailLF1FvVFMThxhgqdLV6yFHeAfOLfpUo4pPEKi+P7TtgeitotEy2LXNskyQkqSBeSoUJmKZykXq57RG6WoN8628oslTpCS6QkF3eue/CPdei9evcHDQTHj9D7DKWkZ95+MJtJWm8WBpnjl+caaZbCRQIPfGftPR9ySLw3KJHJRMT1MbZqHhZvuz05D8Qxw117oWWq1KlqdLUoxwL5FuX+I0czo/MS104ZEDPaPhCXSehJ5SoBBJIZ6MM3JevJ44708pfp0TKCrLaBMSFOCCWIowL4K14niBrg2QsEBqEVYgBthKQ2R57ozmgNETbNeEwuheI1K1j5yEPkTQeyqpBADOCS4IfZhxh2auh9mF52UA+HEHLe8V6OtKZ0pU1LsoFn1Vq22Fn01abdIQfVUbQCHcXkKQAWZ3qfvRDoRansKdYl+BMAMULwi8KjI2jTZCaGrUz/AMwRorTRuupZUHYuxausYHDZFctK4WtPej0KjpcYAFR1APTXuj0P5MfZcKxXSuzNbAfeQk8QLp/pi+TIa0pTqMEdKVDr5as0pJ39r/POLbOkKtwGx/nnD2fgdMP/AHD/AI5CjxugeIi2bKaXZ0+6hA1YSnf8QgLrXn29eqSoDeXhhaSymZrhUOAQEjX7hjG/Q8jkzroJ92aku7066X5LPOGeljnqKTzDF4ztvU0q1s3ZlqUGahTcPkIf2hd+W/vS340IiomxbZJlIJvQtsU2Dr0axFiwriJMQePXoZJU1R6/v5n4xC9ESqALuuOs8/jHuvOvuT8IovRy9D3Rpf15/h5fCPfSdg7x5wMVRy9Byo4ivp2w/eMcXpIAe1zB8YFJgG3TmBgudPjHrTpETFFNcCTROGdRC8TQlIoQXetfbBYHA+rhuiMj1FKdiohIOLD2i2bBzwiFoBVie0AAWLdpQHc6u+MLd1pJIr0laFC0yVgsUT1hwH/aSHL6qpEIND6VWiyLCFEELWnLC8YZaTmnrQa1XJVsqbpJG4txjP6Kqi0J1TVd8PwBa7R10oewoUdnSW3Yd8W6JEy8pCykS1Jxlrl1U4IvAi8BQZZmNP0b0FKnWOWoBYqUn1KqB7RA1PBCugst3BUPsv4Kir0rcdTyU6mqBnTpEuYkSpcxurF5QSVXlOdQYFmcCOwV/wBFtgscUKHgI9GP+vkr5MSHpwQiYhIx6tR4kkDIe7Euj88TLSqaDQIdu/HhCzTyJ86eVmWSyLou1FN51kxPo+F2eXP6xCgSLqQAVOK+67R0Za1dJm+w7RfbTaP5k6Ujh1ib3c8MrVOCkqVi97bT0p5sRCbRdtEuQFLdN0z7RWh7IEuWBm5UsgboZpS0lIJBKbyVHWZcq6v8TjhGNnZXkSghUy1pyKFjBqXQR3EQy0DOK7JIOd0J7mIPEGEcm1gWq0kk3bqhgTjLlN3IUeBg3o5OKZNxqXiQdYKiQ3Noclt7Ffowsa6CGiVUidnW7OOYSfKGCZSSPVTybwMdEwZXMseOFUM1WRGrvPmDFarAnbzSfhBwo5QvKojeg5WjtRP3T5GKlaPOtPePEQcafKBSqI3ovNiVsO4g+cVqsix7J5ROqNxXejl6PKQRiDyiBMI3VrhLpKflrhlaVsITy+3OGoV5fnE5Ki6bQy0DIVrmohA7r54QLPWLy1Zle1mSEAF2b2T3R6XMKpy1ZXqfYSUp/FMPKB7Yk3KH2FFg2a0McHDu8ZqU6UUWBFDcScH9SYlXxrC7RMj9ZtaNqVbKjKD9Ik3E+thOTkSaKZ+TxRoxT29R/wByQlXf+cV4JsujQKLAlqG+s/iPwhcjpNaQAbyTvQPJodaJQ1kA2zD+JcIJcvsxtu6jOTdo6V0tntVMs8FD+6OQGJcehcqrUGdRHPoohrY9HmZUOE6yG7oZo0LLZu0Trdu6ImFp3KRkl6NQWdILEEUzBcHgaxWNFJCQlLgC8wBNLxdTbSavGvX0fSzhZ4gHwgaZoJQNLp4tBcMhzjKTtDBSlkk9tr1WBuggUGTKIbN4lK0aE4OG2mNIrRix7JPKKZ1kbFJHAxOrD3C6Xa5icFHm/jBcvTswZg7wPKKJiUwMsDXC5WeRqU2T0lVmlJ5iLU9JRmg8D+UZ1ZbOI34qdTL2XCNSnpFLON4cAfAxcjTko+228KEY8zI4Vxfy5F8cbZOkEHBaTxHnFqVg4Nw/KMEVRzrWwMOdb9J+Jv7+/mYiWONfunyjDp0lMGC1DiYtT0gnD233hJ8or5YXxVqbTZEq9kcm8DCG2WESwopYP9aKR0pm5hJ4N4GKbR0mKhWWOBI8jBcscjmOUBSRcSavdQVaqsT/AOPKBbcLqyNVnBfB+2kB/utFdt0kFApuqAUQCQxYZ8wTA863Bc2eQokCUlLmjnrA1CMzXfGHHTTezG0E9k6pyssASQHGx4T6Pn3bRZFFqyVILa0gf+Jhja7QyFmoKJgNcfZqRCMHtyFe7PWjmuaMMsRDxnYV9OsE57HLIpeKuRUsQGNGhmCj3GLLLM6uwyXDsCWds1nGK5OnUUBRMS+q6fhG0m5GXl79Gq1iPQWLfKPtKG9J8o9D4wuVPEzmGz8/yjv0h+46jx5d8AX8quGY+MS6xzTANxh7LRgu0ULGrMB5R0TnbJxT8oBTO1Y/CvnHJc56ZPvyrBsaHomhhtevA/COmbqybiMoCFprXW25x/mOImYjNmc6tb84NjQtclBcFIL1Lgc4BtGhpK3N1jXAsN5ixdooG1Uy5/GOpm4DJ/J+MK6p9y3/AKYQR6yq1alNppWKF9F9UzmN+3ZDkWgUzff8/wCIj1mLnOmzNvGsRxh8qzszo7MqxSd7gtA6tDzR7PeI0/X466bhv1mvhEjMYDOrjbrfUPyhcYrnWPm2CYnFChwPlAyklnbjG2XNfDB640GZ3fGIleLgdxzpx+MTwPmxLxEmNeqxS1uChJ7RDgAYPUKDV+coEVoSU3qkVxBNdQD4uYXE+bMFUcaH0/o65VcVRwwIehD4iA5vR+YCWuqADuC3jBqnyhWqWNUUzbIk4gQznaKmJDlBbZVt7QKqzq1EcDAey+dYAQoVZXrVPa364FNjDsXDqvYkdqhembiHZRtimdZAoatohyg70hOUnR9nALlQukmpYpU9de2MtfmAi6tQ4k+MPrdaAqyyJQqqX62rBqGFXUkZDvi9pk9op0nOHtPvSk+Uej10x2DdPjG7VjtH+PndEusxb5yoIpBp8/OUSzb5Z8OfhFMVwm+DcqccY71m2vwpTZFJVjsrEZk66CQHLgDiQPOACROoO/Jn2R5anpx4Ux2QOA33nbxfXjEgc8XNPnVjCC8LrXAjFq4/kBEZczlePd5RQpbuMWUx8SYtv4kYEOOXdu3wBahTAcu6jao5edhmO4UZxnFKp9HxoTqYAF22x0liDrIHf2X5V3QBalfkWqcPi4jwm9oufZB4Cl06y78oq65ryvkjBmyEcB9atSPWGLF7rbsYDSnAk0zPcCcdmTZx1c3tU46gDUk7YplqoAqpAG3YONMdsTAx10J8t8IJImAAbXO06yBx8YkkUOFM8gNm0eLwNMVqetAS2NSTTM+QiFom+wHe7yY412ttxgAhUxyAPewf2RVz3cxEL7E1Zmfa+Pc0DLm1ALAF7p4DHiTHbwSn+IgAnbQOPnVCNcpZoGYNe44MT84mLULrry+MCS5tFFvUJHHbrAd+MctE+7LURUsT8iCBnrZMBmLZmvFm3xREgiLAmIaqY4TF92IrEMKWEeiYlx6AP//Z"/>
          <p:cNvSpPr>
            <a:spLocks noChangeAspect="1" noChangeArrowheads="1"/>
          </p:cNvSpPr>
          <p:nvPr/>
        </p:nvSpPr>
        <p:spPr bwMode="auto">
          <a:xfrm>
            <a:off x="0" y="-1107504"/>
            <a:ext cx="1885950" cy="2428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34" name="AutoShape 10" descr="data:image/jpeg;base64,/9j/4AAQSkZJRgABAQAAAQABAAD/2wCEAAkGBhQSERUUEhQVFRQWGBgXFxgYFxwXFxcXGBgWFBgVGhgYHCYeGBkkHBcXHy8gJCcpLCwsFx4xNTAqNSYrLSkBCQoKDgwOGg8PFykcHxwsLCksLCktKSksLCwpKSksKSksKSksLCkpKSkpLCkpKSwsLCwsLCwsKSkpKSkpKSwsKf/AABEIAPwAyAMBIgACEQEDEQH/xAAbAAABBQEBAAAAAAAAAAAAAAAFAQIDBAYHAP/EAEwQAAEBBAUHCAUICQQCAwAAAAECAAMRIQQFEjFBBiIyUWFxsRMjcoGRocHwJDNCstE0YnOCkqLC4QcUFkNSU2PS8YOTs+IV00R0w//EABgBAAMBAQAAAAAAAAAAAAAAAAABAgME/8QAIREBAAICAgIDAQEAAAAAAAAAAAECETEDEiFBE1FhMkL/2gAMAwEAAhEDEQA/ACNZZQLcvNFFkKQkO1kh49tkgvHZSSAlMJxGu5pnmU6QknlqHHV+sEgQ0iSHeAidcrmJUsAAmAtAEAwmI6jeA2Ud0J2UhJdpKZGyUiF5N1nW3LacN48jasrXQh6RQ4EwJ5dUpEgerxgWecsHUR6RQ4TBPLmRwA5qZMD2MI/U0SJdoMDKKQYRCREREsWd+ou4pJdpJTcbIiIwjCUsWn5D6i/7YuYjn6JAiR5czIvEOTwBB62UZZuQZv6IEwkeXMz7QhyeGb2sHNCRajyabdki1ZEQNUYXRZBRkRK+TTaujYEYZxhGzdsY7jqOIy0cRINIogErPPEki4mHJ6wR1N4ZauImL+iiBu5Yxs3g+rxBiwMUZESQ7SCQkk2RE3iEYTuDOd0ZCVLsu0pipJMEgRMBEmU2fcdRlOWjqY5WjBYJFnl52owCdDXxaL9uXJSCl9RjGBPOqzRKJPN4RYQmiICbKXaQFXgJECSImUMZtGaM7IscmiwLBCbIgDaHBl3HUeRlg7UQA8oxE58qq+Wb6vUY9TWFZQjAuTuen/1sDdPAlSTZSTasiQjZJVLdIdjbBDsQEh2NUTMliICf/P8A0X+4r/1tCcpDGaEga+Ul7rHS6TqHY0T12IXBnifssx9AL7KkJxcwjOL0giMYezDA9zQnLBOtzCcDyyZkQiLoXKTjiyZQ0ZJDslIOdKVxgZsFXQ3ZUVlCbQspBswxREShHSN7TNpjxlWIGzlgkTJcgQBHPomCIggM15lilMoO7UbNkPkRjGzC/XsYKmrHQUYO050zLGC9sMAzHtUuAmwl0mBJTCZ/ma1R9kNPc8QO/temUC6JIJhy7uQAKiZHAAs5OVaTdyREUgkPkQSVWiASTD2FdjZ59VTgpUC7BAObNUoLAkbccb2b/wCKcGyeTF4AIKhIrSJwVdBn3GGlRlQkkiLmUo8u7skwBkSZ34N79qEwBi6EbufdwhG++Qxi2ZTVDm1oCZheq4Wo+1fJkRVbmCoIAko3qhIIwtQvKix3/Rhp3mU4Sm0rkxARs8si1CAVdGUiJtMivCZWXYV/CXzsEawYmI3wbICguoQsAgkgpJURDVAq1NJyTsZtkEGAIVFQgDZVIm6/cx2n7GIbOra3U9JJdhKLSkAhYWq2hVgxSnRTGM44N5mVY6TJYSAoyJAgTP8AJvNpGkSsU/QVuLZsoshMsPDc2jrP1ZbPU4XX3HwbPk2qqQogkSxT4bGcBFRGr8tjeeiSN/gyUbTVf5stko5Q5xI+aeI2bWSr3dpMYXnuv1bWjfqg93O/j8GkoJg4jC5JPYkHVsZhA7VEGEopdgdZJ1alNLSBCyP4ir+7VrI7GhoAu6vuISniGmrJUFuRtV4MBNR0CNo3DgCZ8Wp0IRDsYlAeK+sbQHc0tYvLFFeERjyagOkrNT3qDOo8E2zgmCBuQAkY67TAedJtPUdM/dG/WsjqbZpEmAVO7CREoQpQhAqjERzlQ3xHYxNNNUTCCe/4ttWcQidrhaJ9cz3MTfDs/NrVHcA6SUkzkQTKJAx2NaMshW6bS3Q1FSuyA8e5gzhE7MDpkdYsK1bG1eVNGCXyLKUjm/ZEL1/k2QdHnFf/AGCPugatjYX21rpZpAgkKnpw7SpP4mRIis3y+K29W0nYkfWI4k6mfRkzXI6Xx+LQalTXtl2+M8ww7Sgji01Kd8m7JnBE+1Xxg1GtP/lD5zrvKNjX8oZUd5IzLsdr1A1NQIowfoTE6Kl9hI1/ODIUw5MTipKh2JEcdzNpBjTEX+oed63bSUoweub7n3B0yCvQxEovzn70brAeJ13RQO1q9FVbewibnw+zZAx2tbqgxA+nf/8AMoNRydVF+q+Snw7eT+DMNpVB5tOwqHYpQ8G80lCTCI+crvUS3m2rpEpazGYfOLZunCYkbj4Noqe9BQRG9s7T9Ibj5uaOTZ1TPRoX4+7uZKJpq86mV6PV+cNzNoQzj1+GzwbNSKkHPebEge8zxKiq+jVwI1NC/wBN79Ud25n0mVDJ+YO87trALVKYgSNxPaWSs1RpDlM5JUfBn1MnMEjojzc0DzOph+Y7SOsknVuYB9fLgh0iee+djqRF6fcay6GYkYqMT2xLDa5XapdHdzzUvHh64O0/iYuUEqCUxjAJHSUYDwYDc5N1A7XRkLWk2lxVeRIk2bvmwYVSHIS+eJFyVEDcG29GcBCEoFyUhI3AQHBshSUc+96Z4t1zXEQwifKWipYrVbsFYiI5p94tSozpjNBdQgfmn3izrCZZPLp2A/dwHscFH4tgKKmZML36j5k3Qcv/AFrroK94Nz6ipv8ApFHvbm5P6lvTSxXqebEv3ifxbGmo4mqRv84NDXo5sS9sfiaWiidzZqC6amK6SP6jnusHU1zKEejLkdN1/wAqTqao+HOUmX713wTsazlCPRlS9t378WoEV8qSZ+qUPvAtJTZPXF/73gho4ekJkdA+bmWs5PHEj+84J2MgSoZu0nW8entfKLDcmFekvROSld8PgxLJ9PMu5G8ntVHUwvJkem0m+Sv7vgz+w6I5E/OslvMrkT7GVt66Qv5WUfk3ak2iZuT2vkC5sTTxndRbb5X0i26UqBE3In9O7+LYen6XbxbnnHnDWc+Mpn37vd4Bm0C87mR+fV7vBlq/Hd4sJVHxznnSHuhn1vKh/VQO0p2NA8Oc8v0vAM/KOVGA1l2O8bNjAXqqTmXHDzc1KrM6k0hXzgn7IA1a2v1cIIx/wGG5KZztSz7a1K6iosAyjc5WD5U4O0O3Y7C8V3q7m1uS1F5Wlu9SSXh3I0fvFLZDJRVtL9//ADXqyN0TDDUA3Sv0eUOT16dYdjqzld5T2NpSM2iE2nENk2TfI5950i2sbNqRzzzpFuqzBPR3bFaMLuj4tScoa9R8N3iWIJjv0getddBXENgKNeekcdu9t7+kA8876CvebB0fxPFuTk/qXRTSWvPVDpjHpbWkog8xZld+qHSHjtZ1C+DZqDl+tpH0icd21rNf/Jj03eO07WrL9c/6acfza1X3yY9NHE7WYRgc+mXsllrnScmGDz8LIn1ybtE4/my17e6OxeO0bWAfUKeady1eDB8lx6ZS5fvIX9NjVQDMd9WO7awbJYelUw/1dexTOPYdIcDwbzK4F3UyNtXSC1zVPJOSu2pUFOxBQkbbxCNeFqPU2Up4zsfJbomXR5hXTcf87puc0/Sx8nc2VvE4XnPlJSTJG7wZ1X47hxaKl3I6Pgz6Bcb7h4tID1TUvpeENTPyrOY7Trep7onU0ToRWravx3MmVJ5yjpgZrUexI+LMCNLfcnRXi5ydrI3wIGDUHC/1eriq4pdEjpEQHeQzsqFQolnFanaO1QJ7gWZlC5i6cUcfvXrtB6KecWfuhiIC5U1F5GiOkakAnrzvg3X8mqByNFdIN9m0rpKzjxh1NzqrKFy1JdO4SKgT0U5x7hDrbq5Lb8MbllyT6KwMI5150ixc0lP8Se0MNRNaztPFt5ZJ3SWsuMNx4loUNM4M+o+8WIDFZfnn3f0Z94thXF/WeO5tz+kD17v6P8Smwjm/rPHc3Hyf1LoppPXfqfrDxZ1AMhdgzK79T9YeOxlq0yF1waFKCjzz7pJa5XnyY9JHE7WoqPPvekMPya9XfyU3aSOJYCJHrE3XecW9lAfV7l47RtZHRz03aLeyiOa73L4hgLGT4zXfVjtG1g+Svyil3euOOw7WMZPXO7sOIYNkoeepN03p4M/sOkODduHi3mSjm7zrZG2rpEpa7rFT50pBRZEUKjajoPEPIQhjZh1tjqfpXHz1NrKZolsjTxnXeexs7xEKicnU05qej4NLQTmq6vxbmr07RT0Rw3NNQtFXVwU0GHUGb272/wA2hygMaXR06krPaUp8GlqkRfHpK4NDSRbrNA/hdjvUpXgzCzlELT+iOtbwrO5CYdmc05FunA4UdyT/AKj42R9xB7WrgW6yOpy4+88UTwaxVOg9e/zXqiOg75lHuFX1meia/JGglSlPIlOcl0CPnAqUb9QT2trjk9G94o7xHiWo1TVhdURwIZ5PKEYkqSpUBtAgN6QxmrabyiQeow1jye5uilYiMSxtOZVkZPJHtfdDecogVDVJijx4AIm5hkDaO0mR7WucQlZQGVwvPA2K94s1BaOjiL1OwPffZkyf6QfXu/o/xKbCOzPrLbv9IJ9Id/R/iLYRF/WfN7cnJ/Uuimktd+oN148WdVhzRuDMro8wZ4jgdrOqs5ongPBoUHk8+83jD8mvV38mN2knDbuaha595PHzi1+uvkx6ScGDV3Bzk3XavyZ2Umi73L83MyjqmifsjwZ2Ueg73L84MBaydud3YcQwbJPTf3es8GM5PXI6sNzBclNN9P8AeavmhmTo9HNzeZtHwbzbV0iTqZoq3NkKw0rj56m11M0S2QrHSEjf5waOTZ1JWGinclpqIYIVeJ+BavWOincnz5DTUaTtWE/hubNQfUE3q9hXxAaKrhbrJ+YaCEp7h/cWkyYmp6dRI+8fg0OTrwB5Tn5uD0iOx2kqPg1fZH0F4fTXyZqW95J3vQA7T94tp6jqoLeuaOmaBZSeggZx6wntLZ+oqNBzR0qvsl+vpLJUI/WXH6jdG/R3V8VPHxw5tMsZKV+EdrVEZtgpnEZbGkJEUDC1+BbCKWk0d8HgJ5JcbQ+fC874Ce0xYy+0kdI+6pm0+hh67Ug4iR1HA9RbqtGWEKNZvYB2mMi8F2IAUYbjAdrNSYrVsPBqdHi9VR7clu1LtiPtJSUAQxBv7GuukwW8Pzj4NEeZyadBZ1CTOO1fvlkS0tBGad6veU1wliv0hHn3d/qz7xbCJ0ustuv0hn0h39GfeLYQDO6z5ubk5P6l000mrpXMneOBZ1VKzRuDMrk8wb7xwO/gzqoVmC+4NmoOSrn3l9/nFiFcH0c9JLDk+uXfexGuD6OeknzezCrR1TRPAeG1pMpDBDvcvw3NFRlaF9wZ+Up5tG5fgwFqoDJHV4MHyWVnPZ+2L+iGL1GrNRPAcAwfJYzeX6Yv6AZh0SjG5vM2jG5vNtXTM6mnNO5sjWgmJG/zg2tp5zTubIVsdHePFo5NnVHWegncnw83NYcGDo4TPBLVa0XzafqeHm5rDhXNdZ8GzUoZKKzHyv6iu4qPi1WrXEavgL6U9UI7Hr3kyfsJJ6m9UNIs0F+8+e+I6hv3sRc0fk0UZ3Cbp2D9ewHSe94o/Va9EvOzNapQKrIF+Y7ikQv9q33N17J2ruQoztB0gIq6Ss5XeYdTczyZq/lqU6d3pSQpXRROe8gD6zddi2vDG5Z8k+kb69HS/CppWheLFpExpfhU1eu6cXLhaxeBAbyQkHvi27IJe01CaxGcIF3YN0A8jEAnowG+Aa6h5FSxqWeLYJ86imJJJVG+cdZJ1xLHsnawJVBSrRMJ6zK/b8GziV2rhpkFrFDGb1q95TRO0NZcJgnt4ltIQwf6Qx6Q7+jPvFsH7XWW3n6RRz7r6M+82CJn1+DcfJ/UummktdHmDvHAs6pjmJvuDR118nV5wLLUugncGz9KUUDnVmB0j5uYjWx9HN+knzjwYYj1i+kWI1sfRz0k8CzCtRfYvu84M/KY8273L4p3tDRLkSw84M/Kg8273L4p3sBaqlUEDd4MLyXkXl4zx7gYpVOgL7vBheS407xnD3QwG/opu6m8yUU3N5t66Zoq0fQTvMOqfwbNVpRFPEQQQkggi1omGERGHe2irN1Ed7BXrwJhaITEwETCJvgI3mRk2d9nUIr1ZRR0lYgRyYViAQQDPV1Nbor4FwFC42j3n4NetefPXqaBdHFkpSLAMdEAQjGJAhrMbmjKgWp3EavdI/mrMRsW+Mcf4WLF5F4pW2X1YgfeUv7LNo1E5N26Qk2g6TARkSQkgGEwIxJZaJRjGBlAAkxgNpjvJO9TOZyQxRK5NBcpfckpZfqUhJtFAARA3wMYmP2Ge6/SeTpuAr/VPigsPr2ll44CLYKXcFITaJAgCIAGQzSWz1DdzMdcRG+f+C2mZr4gusTt0B1+kp1CVHAVrD0DvCItUrXLxT52UBACVQ/eKWoEEGN0MGC0WhxYu4oENXn/AA0/JYdYgCeVg+IlbgMSmAEb8GtZN05YpDuKjCJEATC44MWfUcQlBg2Tq+Tpzu0QAl6YE3TEQDC+9lWZyJ07PVz4FA1tbDAxWf8AUT9lfxZ4rD+on7Kvi3Zlzsx+kYc+6+jV7zYInj5xbaZcPbT10YhWYrAj2tpbEm4b/i3Hyf1LpppLXfydXnA7uLLUfq07hwaOvPky/OtnVF6tO4cA0elKKNNV2kcfz+G5iNa/Jz0k8DuYag5yrtI4/mxGsz6OeknhvDMKlDEkM/Kc8276KveG1oaGZIZ+U6sx30VY/OG34sewu1ZJGOifdYbkymSpe1h0QxCgHmz0D7pYfkyJK6Ru3BgN3RsGVm0fDqbzb10g2mmR3NkcpHdpCU354MN0W1VLVmlsxW5jZG3waL7FUFdU5bl07U7hGLtJBEQUqgki+Ivwg15VJAdpWsQiExgCYE4QhrLDcoxF26Hz3fdA+DW36eZdDWXI+8jY2a1sqnCMYa8NnZDtZ5VBB2nh1tVfr0jfnq+67Pwa1SRzEMXahA4lCs2euGayJQeqavR0AEdjOUtngRgdp4M1CtXKn52MZQ9u86mB0V5ZPnUxIUsQn5v2MkrK3cdbZ1+LFIjdNJ1TmPBjApojCXaNrCq0dZ4UI3cDHxZhvaHSLSQdjWQWz1RUzNAY6h42mWeGeyvVnu+iri2PXojf8W1mV6s930FcWyLw5ouv1bTsbOdtI0fXvyZfUzqh9UncOAaKvfkq7sOB38GfUPqk9EcAx6NSQZm7SLEqyPo53p4HcwpBvu0jh+TE6y+T9aeB2X9rAU6GZIu7fzZ+VJzHfRV7waKhnRuZ2VXq3fRPvbvgx7C9QzzSugrdolqGTQkqXtm47A1yjepV0Fe6WqZO6KrtM8GA3FHw6m8yUfDqbzb10zlBSjmls1WiokTLaGlHNLZqslzvMh4ls+Taq6RV8fUjWtPcgnwa4u5wPnO98ha1bGHV6qCnHSP/ABK3MQBm57dvqlNCkhuMcVr4LHnyGtuk8oiH8SLJ7IjvAai7VJO14oe+NjWKnfZro35qD3JPxZAiqm2HtLQrdBEibjGZhxvbrFF/VSkEO4x1pEWrPMn6KoxPKQiSE5pCYkkhMUkgT1tvPH9M+/25l/5N0L1jqPkM01s6wJO4a9w2t1N1k5QUwg6MpjOUBG6MAqHc06KsoSbnCOtMeJZfF+jv+OR/+RlGw8h0FYsjymKVAEWSNahGB1pjEY3j8uxBzRhouHQN3qkjgGjUh37Lt0NztPwY+L9Hf8c/ycpDtWZaSHmoGMYXkQMtzaVCYY8WJKowwsjcmHANEaANYHa1RXCZlksqvWIxzTxbKPF5oniG1WVQ51Alon3i2TePMy/Ecd4bG22saOrs+jKuw4Fn1Armk7hwG1oq6V6Md6fHaz6hVzacfy62Xo1F0uR6RwYnWXyfrTwOEPBhLleYZ+2WKVkfRjvT/i7wYCnRDNN2GH5M7Kv1bvoq4jZ8PBo6KrORuGH5M7Ko8276K8N07mPYXaOeYUfmHgcGr1BcbtI7MOppaN8nV0PDU0dSdV+7DqYDaODd1MjI4N3Vwbzb10zlUpas0tlq1eTvOHEtpKYrNLZStVRULz5O9ovtVdEyhVnuekq6/QVsYkg5zroH3QPFg+Uas910zd0F7GLJPOIH9NX/AOY1NHpRzhUnX0x71PN3gzqmeRcu9gh9lRSeDVUPIIcfTj33jJUb2Loj+F6+T2PFH8TKY8BraryyUCtzyIihREeUkYGEYWWJjKl5/KH2/wDq2OofylZ1wPcGPBLb1nwzkX/alWLk/bHwZwyo/pK+0n4sIst6y1JFjlSf5KvtpZP2rV/JP+4P7WFWWSwwBb9qz/JV9tLRUjLKyIlwv7aWGlDVKe7zWDV6wrf9YXasFEJQJBjExw3sAePMwCJvHm9iIECwqMhfe2FttI0mrxXox3p83s+oFc0ndj/loa+Poq+rx2M+oFc2ncL77g0+jUHTzm1T9s+b2LVgfRT9TVrDBXSsw36Z83sZpx9GV9XHanazkKFDeRUmeAwZcrVwdu8M1eo4hoavXnCZwv8A8suV6ubdblXb07WI2BNwqFGX9H4amhqVd13DWz0GFHedA77tTV6kVIePWyDcuDMecG8zXBmG821dM5D6arNLZSs1Z6L721FNOaWydZesRvaLbVBmUas91jnql9VTFY8+kf0lYbXWxguUKovHWItq90zvYtH0gD+krD57rYy9GgevIIot86QjvLxkqEwNJTqpCz9oA69jV6avMof07o+80tUKhSKUNakq+6z9AYdKg/G0DxHg2iBbMPTB4g7Idh/NtKgya6aTZICysxla0HMhLIyMG8S1amnNaclq1N0WQgIWrOvYOk8WLrMxewVBv6RxbGdtU9en0VfVq1FnVCrm07htwDRV6r0Vc9XA7WdUKubThIbcAy9APc3G/TPm5jVNPoyvq77xvYC49rpnEfmxumH0ZW5PEbGJAXVpnjg0mVxzXPX7yPN7QVWc67EYxaTK4ycdd3SSzjYEo+jvegbr70tBUis1PizifRnuPNnfpJxaOpTzaNzL0G6o7IyODNvNrXSBHKqoXTqjLWjlbQKQLUITUAfZ1Ny+sTzrvrv6m67lsPRHnSR76W49WJ513139TK/9Dj0ZlGrPc455907WKx9I/wBJWHz0bPBhGUi851jzngdrE4+kn6I4fPTs8Gj0oPrJ7zNEMf3rk9zXKPm0x7tCeB2bGGVo85ii4wU6M7tFib2VJjrA83bWc6DTVTVyHy7LwrEBEFMzGIBlAybfOck3FkTf3av+rYCoHsHydsR3S4N1Khrigbm04tMuTOVD9k3Ot/8AZ/6t79knP8T/AOz/ANWLN5tsQzzIT+yTn+J/9n/qyHJFz/E/+z/1YwAywYxAzIKckXP8T/7I/saGk5HuCk57/sH9jHmjf6J3MsQMy5hlJViHDx2l2XhCkkm0NsMAGxztV92kfNzbnLf1zroH3i2Ddq0rtItzW3LorpYrtXoy78OBZ1QKzBuF11waGuz6Md44HYz6kMhuF24YNPpQe4M1XaR38WMUtXoy9yeI3MEcHOUPnHCd+5i9LX6Ovcn3gzkBlUqzsL9/xaXK9UnF1x2e0lq1VKzsL2lysV6non3vyZ/6Aipfoz7oXfWRizakVzaL7hczFL9FfdFPepOpnVHoIhG4XdTT6Ds1TZOuFu3alIelSkJUSFyiQCYTuZGI5P8AqXX0aPdDI3VWIw55mcgOXIIojyIOkj30nwbj9YOjbdn58J3zB84tq6xdu3iFJS8ehUtFdojqMR3MCe5MIKipaXi1aysAiURJIATBue14mcuinHMQF5SRg6xPKp3Y7SxD/wCSqX7rV8/o7NXYzaRULx4E21PVWTaToxBvtEwnDayooL/lFrUgGKLICRiDajOWLLtGD6SGVmfR6NssGd2hvYpSdNJ12fNzUn1BfvHaEB3ZsgAqJtCQAzQNzTqoVIWQCQgADRSYmF6iSJTYmYEVloKoWeVRZBJtCAG+cm61VYNgRDcboNFepMbak4EpKk3ShmkNpKNSFhPrHn+68H4mql4qi9Jl0yydTKBsbnApi/5jwf6yv7meKWs/vXvU9X4Ka/mj6Z/F+ujBJ1Mlktzv9aV/Nedb1f8Aczv1xY/ePP8AdX/cx80fQ+L9dBKS0b5JsmWDYBT9ZmXj3/dWPxNGp6oyU8ewu9av+5l80fR/F+ocuPXuhjyZ2e0YcC2DQYWxqWeAOvbqbVVlVZUoFD5aYYqHKHcCuMBsamrJ9BRyZW8hEmJWQbWKu0tjN4mW1aTEAVdycYaScb5K2tNViZ9mzwYoKhChBT1S0xiBmpP8MykCIn3syjZOBKrTp4ZkxSTbTERunEEHax2jR9ZZxyk23vzTdDWSWI0wn9WXHUjdNQ83Ne/ZB0RMvCcVWs4k4yaVWT8XZdvHkUki4QUQM6BwjIRI1XBjvB9ZZeqSbR1xB1cGkypUbbsX5g689W9j4yUSghTpRSZXxUCNRGBle01NybdPCFPolQATGJAAJJEzOM2feM5HSQlSD+pvsM0X3aQ729UYzUx2bNTHEVC7CFO1rKnZgYG+AgRFYv7A09GyfcjOQVAJlAKtCWEDEsu0F1dUybiXDowPqke6A3mxbiguDC0gKMACSIkwENTebSObxplPF+hzwhaSUxTAiJhGM7gBfr6mH0ijCyFharJUkyszJUkEREdtxnADGLEl3ERM4jdAJMt+LUkPiHxd4BYTjEgqeExnCOYJgDHW2cNFx1RgSCEmBKgYX4yjeBKUR7V84tC/cAyVGBUFWgQBEQCUnOMEwiNYKb2nQsh2FC8qAvJvUkRnjPuDDKaqw8eIABTF2q6BitRSYkQNw33sBZfFMSc2AJMRE3pAIOMZYDETnBonjxMSCSCkDG8QCglQOcFGW2XW3nyiQnZCH3pRM4ST9kNRqekF+ElWbmK0ZY2YbmAvUc2lhMSIRIFqJMwFWpXC0ntF84K+AN0jhEzvuvEpgwjKGDQB6QIjFREMIBIux/yzSSHoIPtWdcI8qokaiSkMwsod2RMyJVrmVGV8ITUTCULphp7oAxvlq0iR3QaJD4xUmULKFfaSskbojvLKsb9XaAeu7FkCiJOEPCAEZi6INxZzoWlYwJMZ4KtGJ1GaY4COpqiaQYIuEVIF2CwgwGqBMmsB2CsAzEeyBKeBN+tgIDFSCCTEpjEHEiAhqJTA7+99kWsIARvjEqjIGMDcuR1jFlcKtJdlU7QBPYdXG+TRuFzKcLClxxiAhQ2SKjgzCd26MJzvIgqJmSSJi4jDAqg1Z+kgxSqCgYAERtSEYXRBCTPWVSiINYfO79gJ77jrE2jphzJEiNoywgIy649rIyxN5tAIIgNhlERuIB3GHbIt2BjIE7DtAuIkBO+6+LRuFEmN0Q7MsLSAow64dgZSmCki++eMRZEZY53cMGA8HSrQ/h1xEwQYTmIXfGTTJd3g3kRgYQE5GerunBq6VSlLNjLZcGe8im2QdEKgDMZoSRtvJxxZA9Lg4m6RnG6JUDK17RmMIM50hUM8GYMzMThCMgADARIF5izVKNuEfjeRwh2NE6eklaZAC6GElXdjANpFFOrWm0JGxfEk3GcJHXrZaE/IgTBKiuaYQtBURHOMNUQGnUYTGNgbL0iQwvNzIRbTFWMR1A/mWANOH4hcLpHXi3mhcjaZS7IamVoN/9k="/>
          <p:cNvSpPr>
            <a:spLocks noChangeAspect="1" noChangeArrowheads="1"/>
          </p:cNvSpPr>
          <p:nvPr/>
        </p:nvSpPr>
        <p:spPr bwMode="auto">
          <a:xfrm>
            <a:off x="63500" y="-1150938"/>
            <a:ext cx="190500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36" name="AutoShape 12" descr="data:image/jpeg;base64,/9j/4AAQSkZJRgABAQAAAQABAAD/2wCEAAkGBhQSERUUEhQVFRQWGBgXFxgYFxwXFxcXGBgWFBgVGhgYHCYeGBkkHBcXHy8gJCcpLCwsFx4xNTAqNSYrLSkBCQoKDgwOGg8PFykcHxwsLCksLCktKSksLCwpKSksKSksKSksLCkpKSkpLCkpKSwsLCwsLCwsKSkpKSkpKSwsKf/AABEIAPwAyAMBIgACEQEDEQH/xAAbAAABBQEBAAAAAAAAAAAAAAAFAQIDBAYHAP/EAEwQAAEBBAUHCAUICQQCAwAAAAECAAMRIQQFEjFBBiIyUWFxsRMjcoGRocHwJDNCstE0YnOCkqLC4QcUFkNSU2PS8YOTs+IV00R0w//EABgBAAMBAQAAAAAAAAAAAAAAAAABAgME/8QAIREBAAICAgIDAQEAAAAAAAAAAAECETEDEiFBE1FhMkL/2gAMAwEAAhEDEQA/ACNZZQLcvNFFkKQkO1kh49tkgvHZSSAlMJxGu5pnmU6QknlqHHV+sEgQ0iSHeAidcrmJUsAAmAtAEAwmI6jeA2Ud0J2UhJdpKZGyUiF5N1nW3LacN48jasrXQh6RQ4EwJ5dUpEgerxgWecsHUR6RQ4TBPLmRwA5qZMD2MI/U0SJdoMDKKQYRCREREsWd+ou4pJdpJTcbIiIwjCUsWn5D6i/7YuYjn6JAiR5czIvEOTwBB62UZZuQZv6IEwkeXMz7QhyeGb2sHNCRajyabdki1ZEQNUYXRZBRkRK+TTaujYEYZxhGzdsY7jqOIy0cRINIogErPPEki4mHJ6wR1N4ZauImL+iiBu5Yxs3g+rxBiwMUZESQ7SCQkk2RE3iEYTuDOd0ZCVLsu0pipJMEgRMBEmU2fcdRlOWjqY5WjBYJFnl52owCdDXxaL9uXJSCl9RjGBPOqzRKJPN4RYQmiICbKXaQFXgJECSImUMZtGaM7IscmiwLBCbIgDaHBl3HUeRlg7UQA8oxE58qq+Wb6vUY9TWFZQjAuTuen/1sDdPAlSTZSTasiQjZJVLdIdjbBDsQEh2NUTMliICf/P8A0X+4r/1tCcpDGaEga+Ul7rHS6TqHY0T12IXBnifssx9AL7KkJxcwjOL0giMYezDA9zQnLBOtzCcDyyZkQiLoXKTjiyZQ0ZJDslIOdKVxgZsFXQ3ZUVlCbQspBswxREShHSN7TNpjxlWIGzlgkTJcgQBHPomCIggM15lilMoO7UbNkPkRjGzC/XsYKmrHQUYO050zLGC9sMAzHtUuAmwl0mBJTCZ/ma1R9kNPc8QO/temUC6JIJhy7uQAKiZHAAs5OVaTdyREUgkPkQSVWiASTD2FdjZ59VTgpUC7BAObNUoLAkbccb2b/wCKcGyeTF4AIKhIrSJwVdBn3GGlRlQkkiLmUo8u7skwBkSZ34N79qEwBi6EbufdwhG++Qxi2ZTVDm1oCZheq4Wo+1fJkRVbmCoIAko3qhIIwtQvKix3/Rhp3mU4Sm0rkxARs8si1CAVdGUiJtMivCZWXYV/CXzsEawYmI3wbICguoQsAgkgpJURDVAq1NJyTsZtkEGAIVFQgDZVIm6/cx2n7GIbOra3U9JJdhKLSkAhYWq2hVgxSnRTGM44N5mVY6TJYSAoyJAgTP8AJvNpGkSsU/QVuLZsoshMsPDc2jrP1ZbPU4XX3HwbPk2qqQogkSxT4bGcBFRGr8tjeeiSN/gyUbTVf5stko5Q5xI+aeI2bWSr3dpMYXnuv1bWjfqg93O/j8GkoJg4jC5JPYkHVsZhA7VEGEopdgdZJ1alNLSBCyP4ir+7VrI7GhoAu6vuISniGmrJUFuRtV4MBNR0CNo3DgCZ8Wp0IRDsYlAeK+sbQHc0tYvLFFeERjyagOkrNT3qDOo8E2zgmCBuQAkY67TAedJtPUdM/dG/WsjqbZpEmAVO7CREoQpQhAqjERzlQ3xHYxNNNUTCCe/4ttWcQidrhaJ9cz3MTfDs/NrVHcA6SUkzkQTKJAx2NaMshW6bS3Q1FSuyA8e5gzhE7MDpkdYsK1bG1eVNGCXyLKUjm/ZEL1/k2QdHnFf/AGCPugatjYX21rpZpAgkKnpw7SpP4mRIis3y+K29W0nYkfWI4k6mfRkzXI6Xx+LQalTXtl2+M8ww7Sgji01Kd8m7JnBE+1Xxg1GtP/lD5zrvKNjX8oZUd5IzLsdr1A1NQIowfoTE6Kl9hI1/ODIUw5MTipKh2JEcdzNpBjTEX+oed63bSUoweub7n3B0yCvQxEovzn70brAeJ13RQO1q9FVbewibnw+zZAx2tbqgxA+nf/8AMoNRydVF+q+Snw7eT+DMNpVB5tOwqHYpQ8G80lCTCI+crvUS3m2rpEpazGYfOLZunCYkbj4Noqe9BQRG9s7T9Ibj5uaOTZ1TPRoX4+7uZKJpq86mV6PV+cNzNoQzj1+GzwbNSKkHPebEge8zxKiq+jVwI1NC/wBN79Ud25n0mVDJ+YO87trALVKYgSNxPaWSs1RpDlM5JUfBn1MnMEjojzc0DzOph+Y7SOsknVuYB9fLgh0iee+djqRF6fcay6GYkYqMT2xLDa5XapdHdzzUvHh64O0/iYuUEqCUxjAJHSUYDwYDc5N1A7XRkLWk2lxVeRIk2bvmwYVSHIS+eJFyVEDcG29GcBCEoFyUhI3AQHBshSUc+96Z4t1zXEQwifKWipYrVbsFYiI5p94tSozpjNBdQgfmn3izrCZZPLp2A/dwHscFH4tgKKmZML36j5k3Qcv/AFrroK94Nz6ipv8ApFHvbm5P6lvTSxXqebEv3ifxbGmo4mqRv84NDXo5sS9sfiaWiidzZqC6amK6SP6jnusHU1zKEejLkdN1/wAqTqao+HOUmX713wTsazlCPRlS9t378WoEV8qSZ+qUPvAtJTZPXF/73gho4ekJkdA+bmWs5PHEj+84J2MgSoZu0nW8entfKLDcmFekvROSld8PgxLJ9PMu5G8ntVHUwvJkem0m+Sv7vgz+w6I5E/OslvMrkT7GVt66Qv5WUfk3ak2iZuT2vkC5sTTxndRbb5X0i26UqBE3In9O7+LYen6XbxbnnHnDWc+Mpn37vd4Bm0C87mR+fV7vBlq/Hd4sJVHxznnSHuhn1vKh/VQO0p2NA8Oc8v0vAM/KOVGA1l2O8bNjAXqqTmXHDzc1KrM6k0hXzgn7IA1a2v1cIIx/wGG5KZztSz7a1K6iosAyjc5WD5U4O0O3Y7C8V3q7m1uS1F5Wlu9SSXh3I0fvFLZDJRVtL9//ADXqyN0TDDUA3Sv0eUOT16dYdjqzld5T2NpSM2iE2nENk2TfI5950i2sbNqRzzzpFuqzBPR3bFaMLuj4tScoa9R8N3iWIJjv0getddBXENgKNeekcdu9t7+kA8876CvebB0fxPFuTk/qXRTSWvPVDpjHpbWkog8xZld+qHSHjtZ1C+DZqDl+tpH0icd21rNf/Jj03eO07WrL9c/6acfza1X3yY9NHE7WYRgc+mXsllrnScmGDz8LIn1ybtE4/my17e6OxeO0bWAfUKeady1eDB8lx6ZS5fvIX9NjVQDMd9WO7awbJYelUw/1dexTOPYdIcDwbzK4F3UyNtXSC1zVPJOSu2pUFOxBQkbbxCNeFqPU2Up4zsfJbomXR5hXTcf87puc0/Sx8nc2VvE4XnPlJSTJG7wZ1X47hxaKl3I6Pgz6Bcb7h4tID1TUvpeENTPyrOY7Trep7onU0ToRWravx3MmVJ5yjpgZrUexI+LMCNLfcnRXi5ydrI3wIGDUHC/1eriq4pdEjpEQHeQzsqFQolnFanaO1QJ7gWZlC5i6cUcfvXrtB6KecWfuhiIC5U1F5GiOkakAnrzvg3X8mqByNFdIN9m0rpKzjxh1NzqrKFy1JdO4SKgT0U5x7hDrbq5Lb8MbllyT6KwMI5150ixc0lP8Se0MNRNaztPFt5ZJ3SWsuMNx4loUNM4M+o+8WIDFZfnn3f0Z94thXF/WeO5tz+kD17v6P8Smwjm/rPHc3Hyf1LoppPXfqfrDxZ1AMhdgzK79T9YeOxlq0yF1waFKCjzz7pJa5XnyY9JHE7WoqPPvekMPya9XfyU3aSOJYCJHrE3XecW9lAfV7l47RtZHRz03aLeyiOa73L4hgLGT4zXfVjtG1g+Svyil3euOOw7WMZPXO7sOIYNkoeepN03p4M/sOkODduHi3mSjm7zrZG2rpEpa7rFT50pBRZEUKjajoPEPIQhjZh1tjqfpXHz1NrKZolsjTxnXeexs7xEKicnU05qej4NLQTmq6vxbmr07RT0Rw3NNQtFXVwU0GHUGb272/wA2hygMaXR06krPaUp8GlqkRfHpK4NDSRbrNA/hdjvUpXgzCzlELT+iOtbwrO5CYdmc05FunA4UdyT/AKj42R9xB7WrgW6yOpy4+88UTwaxVOg9e/zXqiOg75lHuFX1meia/JGglSlPIlOcl0CPnAqUb9QT2trjk9G94o7xHiWo1TVhdURwIZ5PKEYkqSpUBtAgN6QxmrabyiQeow1jye5uilYiMSxtOZVkZPJHtfdDecogVDVJijx4AIm5hkDaO0mR7WucQlZQGVwvPA2K94s1BaOjiL1OwPffZkyf6QfXu/o/xKbCOzPrLbv9IJ9Id/R/iLYRF/WfN7cnJ/Uuimktd+oN148WdVhzRuDMro8wZ4jgdrOqs5ongPBoUHk8+83jD8mvV38mN2knDbuaha595PHzi1+uvkx6ScGDV3Bzk3XavyZ2Umi73L83MyjqmifsjwZ2Ueg73L84MBaydud3YcQwbJPTf3es8GM5PXI6sNzBclNN9P8AeavmhmTo9HNzeZtHwbzbV0iTqZoq3NkKw0rj56m11M0S2QrHSEjf5waOTZ1JWGinclpqIYIVeJ+BavWOincnz5DTUaTtWE/hubNQfUE3q9hXxAaKrhbrJ+YaCEp7h/cWkyYmp6dRI+8fg0OTrwB5Tn5uD0iOx2kqPg1fZH0F4fTXyZqW95J3vQA7T94tp6jqoLeuaOmaBZSeggZx6wntLZ+oqNBzR0qvsl+vpLJUI/WXH6jdG/R3V8VPHxw5tMsZKV+EdrVEZtgpnEZbGkJEUDC1+BbCKWk0d8HgJ5JcbQ+fC874Ce0xYy+0kdI+6pm0+hh67Ug4iR1HA9RbqtGWEKNZvYB2mMi8F2IAUYbjAdrNSYrVsPBqdHi9VR7clu1LtiPtJSUAQxBv7GuukwW8Pzj4NEeZyadBZ1CTOO1fvlkS0tBGad6veU1wliv0hHn3d/qz7xbCJ0ustuv0hn0h39GfeLYQDO6z5ubk5P6l000mrpXMneOBZ1VKzRuDMrk8wb7xwO/gzqoVmC+4NmoOSrn3l9/nFiFcH0c9JLDk+uXfexGuD6OeknzezCrR1TRPAeG1pMpDBDvcvw3NFRlaF9wZ+Up5tG5fgwFqoDJHV4MHyWVnPZ+2L+iGL1GrNRPAcAwfJYzeX6Yv6AZh0SjG5vM2jG5vNtXTM6mnNO5sjWgmJG/zg2tp5zTubIVsdHePFo5NnVHWegncnw83NYcGDo4TPBLVa0XzafqeHm5rDhXNdZ8GzUoZKKzHyv6iu4qPi1WrXEavgL6U9UI7Hr3kyfsJJ6m9UNIs0F+8+e+I6hv3sRc0fk0UZ3Cbp2D9ewHSe94o/Va9EvOzNapQKrIF+Y7ikQv9q33N17J2ruQoztB0gIq6Ss5XeYdTczyZq/lqU6d3pSQpXRROe8gD6zddi2vDG5Z8k+kb69HS/CppWheLFpExpfhU1eu6cXLhaxeBAbyQkHvi27IJe01CaxGcIF3YN0A8jEAnowG+Aa6h5FSxqWeLYJ86imJJJVG+cdZJ1xLHsnawJVBSrRMJ6zK/b8GziV2rhpkFrFDGb1q95TRO0NZcJgnt4ltIQwf6Qx6Q7+jPvFsH7XWW3n6RRz7r6M+82CJn1+DcfJ/UummktdHmDvHAs6pjmJvuDR118nV5wLLUugncGz9KUUDnVmB0j5uYjWx9HN+knzjwYYj1i+kWI1sfRz0k8CzCtRfYvu84M/KY8273L4p3tDRLkSw84M/Kg8273L4p3sBaqlUEDd4MLyXkXl4zx7gYpVOgL7vBheS407xnD3QwG/opu6m8yUU3N5t66Zoq0fQTvMOqfwbNVpRFPEQQQkggi1omGERGHe2irN1Ed7BXrwJhaITEwETCJvgI3mRk2d9nUIr1ZRR0lYgRyYViAQQDPV1Nbor4FwFC42j3n4NetefPXqaBdHFkpSLAMdEAQjGJAhrMbmjKgWp3EavdI/mrMRsW+Mcf4WLF5F4pW2X1YgfeUv7LNo1E5N26Qk2g6TARkSQkgGEwIxJZaJRjGBlAAkxgNpjvJO9TOZyQxRK5NBcpfckpZfqUhJtFAARA3wMYmP2Ge6/SeTpuAr/VPigsPr2ll44CLYKXcFITaJAgCIAGQzSWz1DdzMdcRG+f+C2mZr4gusTt0B1+kp1CVHAVrD0DvCItUrXLxT52UBACVQ/eKWoEEGN0MGC0WhxYu4oENXn/AA0/JYdYgCeVg+IlbgMSmAEb8GtZN05YpDuKjCJEATC44MWfUcQlBg2Tq+Tpzu0QAl6YE3TEQDC+9lWZyJ07PVz4FA1tbDAxWf8AUT9lfxZ4rD+on7Kvi3Zlzsx+kYc+6+jV7zYInj5xbaZcPbT10YhWYrAj2tpbEm4b/i3Hyf1LpppLXfydXnA7uLLUfq07hwaOvPky/OtnVF6tO4cA0elKKNNV2kcfz+G5iNa/Jz0k8DuYag5yrtI4/mxGsz6OeknhvDMKlDEkM/Kc8276KveG1oaGZIZ+U6sx30VY/OG34sewu1ZJGOifdYbkymSpe1h0QxCgHmz0D7pYfkyJK6Ru3BgN3RsGVm0fDqbzb10g2mmR3NkcpHdpCU354MN0W1VLVmlsxW5jZG3waL7FUFdU5bl07U7hGLtJBEQUqgki+Ivwg15VJAdpWsQiExgCYE4QhrLDcoxF26Hz3fdA+DW36eZdDWXI+8jY2a1sqnCMYa8NnZDtZ5VBB2nh1tVfr0jfnq+67Pwa1SRzEMXahA4lCs2euGayJQeqavR0AEdjOUtngRgdp4M1CtXKn52MZQ9u86mB0V5ZPnUxIUsQn5v2MkrK3cdbZ1+LFIjdNJ1TmPBjApojCXaNrCq0dZ4UI3cDHxZhvaHSLSQdjWQWz1RUzNAY6h42mWeGeyvVnu+iri2PXojf8W1mV6s930FcWyLw5ouv1bTsbOdtI0fXvyZfUzqh9UncOAaKvfkq7sOB38GfUPqk9EcAx6NSQZm7SLEqyPo53p4HcwpBvu0jh+TE6y+T9aeB2X9rAU6GZIu7fzZ+VJzHfRV7waKhnRuZ2VXq3fRPvbvgx7C9QzzSugrdolqGTQkqXtm47A1yjepV0Fe6WqZO6KrtM8GA3FHw6m8yUfDqbzb10zlBSjmls1WiokTLaGlHNLZqslzvMh4ls+Taq6RV8fUjWtPcgnwa4u5wPnO98ha1bGHV6qCnHSP/ABK3MQBm57dvqlNCkhuMcVr4LHnyGtuk8oiH8SLJ7IjvAai7VJO14oe+NjWKnfZro35qD3JPxZAiqm2HtLQrdBEibjGZhxvbrFF/VSkEO4x1pEWrPMn6KoxPKQiSE5pCYkkhMUkgT1tvPH9M+/25l/5N0L1jqPkM01s6wJO4a9w2t1N1k5QUwg6MpjOUBG6MAqHc06KsoSbnCOtMeJZfF+jv+OR/+RlGw8h0FYsjymKVAEWSNahGB1pjEY3j8uxBzRhouHQN3qkjgGjUh37Lt0NztPwY+L9Hf8c/ycpDtWZaSHmoGMYXkQMtzaVCYY8WJKowwsjcmHANEaANYHa1RXCZlksqvWIxzTxbKPF5oniG1WVQ51Alon3i2TePMy/Ecd4bG22saOrs+jKuw4Fn1Armk7hwG1oq6V6Md6fHaz6hVzacfy62Xo1F0uR6RwYnWXyfrTwOEPBhLleYZ+2WKVkfRjvT/i7wYCnRDNN2GH5M7Kv1bvoq4jZ8PBo6KrORuGH5M7Ko8276K8N07mPYXaOeYUfmHgcGr1BcbtI7MOppaN8nV0PDU0dSdV+7DqYDaODd1MjI4N3Vwbzb10zlUpas0tlq1eTvOHEtpKYrNLZStVRULz5O9ovtVdEyhVnuekq6/QVsYkg5zroH3QPFg+Uas910zd0F7GLJPOIH9NX/AOY1NHpRzhUnX0x71PN3gzqmeRcu9gh9lRSeDVUPIIcfTj33jJUb2Loj+F6+T2PFH8TKY8BraryyUCtzyIihREeUkYGEYWWJjKl5/KH2/wDq2OofylZ1wPcGPBLb1nwzkX/alWLk/bHwZwyo/pK+0n4sIst6y1JFjlSf5KvtpZP2rV/JP+4P7WFWWSwwBb9qz/JV9tLRUjLKyIlwv7aWGlDVKe7zWDV6wrf9YXasFEJQJBjExw3sAePMwCJvHm9iIECwqMhfe2FttI0mrxXox3p83s+oFc0ndj/loa+Poq+rx2M+oFc2ncL77g0+jUHTzm1T9s+b2LVgfRT9TVrDBXSsw36Z83sZpx9GV9XHanazkKFDeRUmeAwZcrVwdu8M1eo4hoavXnCZwv8A8suV6ubdblXb07WI2BNwqFGX9H4amhqVd13DWz0GFHedA77tTV6kVIePWyDcuDMecG8zXBmG821dM5D6arNLZSs1Z6L721FNOaWydZesRvaLbVBmUas91jnql9VTFY8+kf0lYbXWxguUKovHWItq90zvYtH0gD+krD57rYy9GgevIIot86QjvLxkqEwNJTqpCz9oA69jV6avMof07o+80tUKhSKUNakq+6z9AYdKg/G0DxHg2iBbMPTB4g7Idh/NtKgya6aTZICysxla0HMhLIyMG8S1amnNaclq1N0WQgIWrOvYOk8WLrMxewVBv6RxbGdtU9en0VfVq1FnVCrm07htwDRV6r0Vc9XA7WdUKubThIbcAy9APc3G/TPm5jVNPoyvq77xvYC49rpnEfmxumH0ZW5PEbGJAXVpnjg0mVxzXPX7yPN7QVWc67EYxaTK4ycdd3SSzjYEo+jvegbr70tBUis1PizifRnuPNnfpJxaOpTzaNzL0G6o7IyODNvNrXSBHKqoXTqjLWjlbQKQLUITUAfZ1Ny+sTzrvrv6m67lsPRHnSR76W49WJ513139TK/9Dj0ZlGrPc455907WKx9I/wBJWHz0bPBhGUi851jzngdrE4+kn6I4fPTs8Gj0oPrJ7zNEMf3rk9zXKPm0x7tCeB2bGGVo85ii4wU6M7tFib2VJjrA83bWc6DTVTVyHy7LwrEBEFMzGIBlAybfOck3FkTf3av+rYCoHsHydsR3S4N1Khrigbm04tMuTOVD9k3Ot/8AZ/6t79knP8T/AOz/ANWLN5tsQzzIT+yTn+J/9n/qyHJFz/E/+z/1YwAywYxAzIKckXP8T/7I/saGk5HuCk57/sH9jHmjf6J3MsQMy5hlJViHDx2l2XhCkkm0NsMAGxztV92kfNzbnLf1zroH3i2Ddq0rtItzW3LorpYrtXoy78OBZ1QKzBuF11waGuz6Md44HYz6kMhuF24YNPpQe4M1XaR38WMUtXoy9yeI3MEcHOUPnHCd+5i9LX6Ovcn3gzkBlUqzsL9/xaXK9UnF1x2e0lq1VKzsL2lysV6non3vyZ/6Aipfoz7oXfWRizakVzaL7hczFL9FfdFPepOpnVHoIhG4XdTT6Ds1TZOuFu3alIelSkJUSFyiQCYTuZGI5P8AqXX0aPdDI3VWIw55mcgOXIIojyIOkj30nwbj9YOjbdn58J3zB84tq6xdu3iFJS8ehUtFdojqMR3MCe5MIKipaXi1aysAiURJIATBue14mcuinHMQF5SRg6xPKp3Y7SxD/wCSqX7rV8/o7NXYzaRULx4E21PVWTaToxBvtEwnDayooL/lFrUgGKLICRiDajOWLLtGD6SGVmfR6NssGd2hvYpSdNJ12fNzUn1BfvHaEB3ZsgAqJtCQAzQNzTqoVIWQCQgADRSYmF6iSJTYmYEVloKoWeVRZBJtCAG+cm61VYNgRDcboNFepMbak4EpKk3ShmkNpKNSFhPrHn+68H4mql4qi9Jl0yydTKBsbnApi/5jwf6yv7meKWs/vXvU9X4Ka/mj6Z/F+ujBJ1Mlktzv9aV/Nedb1f8Aczv1xY/ePP8AdX/cx80fQ+L9dBKS0b5JsmWDYBT9ZmXj3/dWPxNGp6oyU8ewu9av+5l80fR/F+ocuPXuhjyZ2e0YcC2DQYWxqWeAOvbqbVVlVZUoFD5aYYqHKHcCuMBsamrJ9BRyZW8hEmJWQbWKu0tjN4mW1aTEAVdycYaScb5K2tNViZ9mzwYoKhChBT1S0xiBmpP8MykCIn3syjZOBKrTp4ZkxSTbTERunEEHax2jR9ZZxyk23vzTdDWSWI0wn9WXHUjdNQ83Ne/ZB0RMvCcVWs4k4yaVWT8XZdvHkUki4QUQM6BwjIRI1XBjvB9ZZeqSbR1xB1cGkypUbbsX5g689W9j4yUSghTpRSZXxUCNRGBle01NybdPCFPolQATGJAAJJEzOM2feM5HSQlSD+pvsM0X3aQ729UYzUx2bNTHEVC7CFO1rKnZgYG+AgRFYv7A09GyfcjOQVAJlAKtCWEDEsu0F1dUybiXDowPqke6A3mxbiguDC0gKMACSIkwENTebSObxplPF+hzwhaSUxTAiJhGM7gBfr6mH0ijCyFharJUkyszJUkEREdtxnADGLEl3ERM4jdAJMt+LUkPiHxd4BYTjEgqeExnCOYJgDHW2cNFx1RgSCEmBKgYX4yjeBKUR7V84tC/cAyVGBUFWgQBEQCUnOMEwiNYKb2nQsh2FC8qAvJvUkRnjPuDDKaqw8eIABTF2q6BitRSYkQNw33sBZfFMSc2AJMRE3pAIOMZYDETnBonjxMSCSCkDG8QCglQOcFGW2XW3nyiQnZCH3pRM4ST9kNRqekF+ElWbmK0ZY2YbmAvUc2lhMSIRIFqJMwFWpXC0ntF84K+AN0jhEzvuvEpgwjKGDQB6QIjFREMIBIux/yzSSHoIPtWdcI8qokaiSkMwsod2RMyJVrmVGV8ITUTCULphp7oAxvlq0iR3QaJD4xUmULKFfaSskbojvLKsb9XaAeu7FkCiJOEPCAEZi6INxZzoWlYwJMZ4KtGJ1GaY4COpqiaQYIuEVIF2CwgwGqBMmsB2CsAzEeyBKeBN+tgIDFSCCTEpjEHEiAhqJTA7+99kWsIARvjEqjIGMDcuR1jFlcKtJdlU7QBPYdXG+TRuFzKcLClxxiAhQ2SKjgzCd26MJzvIgqJmSSJi4jDAqg1Z+kgxSqCgYAERtSEYXRBCTPWVSiINYfO79gJ77jrE2jphzJEiNoywgIy649rIyxN5tAIIgNhlERuIB3GHbIt2BjIE7DtAuIkBO+6+LRuFEmN0Q7MsLSAow64dgZSmCki++eMRZEZY53cMGA8HSrQ/h1xEwQYTmIXfGTTJd3g3kRgYQE5GerunBq6VSlLNjLZcGe8im2QdEKgDMZoSRtvJxxZA9Lg4m6RnG6JUDK17RmMIM50hUM8GYMzMThCMgADARIF5izVKNuEfjeRwh2NE6eklaZAC6GElXdjANpFFOrWm0JGxfEk3GcJHXrZaE/IgTBKiuaYQtBURHOMNUQGnUYTGNgbL0iQwvNzIRbTFWMR1A/mWANOH4hcLpHXi3mhcjaZS7IamVoN/9k="/>
          <p:cNvSpPr>
            <a:spLocks noChangeAspect="1" noChangeArrowheads="1"/>
          </p:cNvSpPr>
          <p:nvPr/>
        </p:nvSpPr>
        <p:spPr bwMode="auto">
          <a:xfrm>
            <a:off x="63500" y="-1150938"/>
            <a:ext cx="190500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38" name="AutoShape 14" descr="data:image/jpeg;base64,/9j/4AAQSkZJRgABAQAAAQABAAD/2wCEAAkGBhQSERUUEhQVFRQWGBgXFxgYFxwXFxcXGBgWFBgVGhgYHCYeGBkkHBcXHy8gJCcpLCwsFx4xNTAqNSYrLSkBCQoKDgwOGg8PFykcHxwsLCksLCktKSksLCwpKSksKSksKSksLCkpKSkpLCkpKSwsLCwsLCwsKSkpKSkpKSwsKf/AABEIAPwAyAMBIgACEQEDEQH/xAAbAAABBQEBAAAAAAAAAAAAAAAFAQIDBAYHAP/EAEwQAAEBBAUHCAUICQQCAwAAAAECAAMRIQQFEjFBBiIyUWFxsRMjcoGRocHwJDNCstE0YnOCkqLC4QcUFkNSU2PS8YOTs+IV00R0w//EABgBAAMBAQAAAAAAAAAAAAAAAAABAgME/8QAIREBAAICAgIDAQEAAAAAAAAAAAECETEDEiFBE1FhMkL/2gAMAwEAAhEDEQA/ACNZZQLcvNFFkKQkO1kh49tkgvHZSSAlMJxGu5pnmU6QknlqHHV+sEgQ0iSHeAidcrmJUsAAmAtAEAwmI6jeA2Ud0J2UhJdpKZGyUiF5N1nW3LacN48jasrXQh6RQ4EwJ5dUpEgerxgWecsHUR6RQ4TBPLmRwA5qZMD2MI/U0SJdoMDKKQYRCREREsWd+ou4pJdpJTcbIiIwjCUsWn5D6i/7YuYjn6JAiR5czIvEOTwBB62UZZuQZv6IEwkeXMz7QhyeGb2sHNCRajyabdki1ZEQNUYXRZBRkRK+TTaujYEYZxhGzdsY7jqOIy0cRINIogErPPEki4mHJ6wR1N4ZauImL+iiBu5Yxs3g+rxBiwMUZESQ7SCQkk2RE3iEYTuDOd0ZCVLsu0pipJMEgRMBEmU2fcdRlOWjqY5WjBYJFnl52owCdDXxaL9uXJSCl9RjGBPOqzRKJPN4RYQmiICbKXaQFXgJECSImUMZtGaM7IscmiwLBCbIgDaHBl3HUeRlg7UQA8oxE58qq+Wb6vUY9TWFZQjAuTuen/1sDdPAlSTZSTasiQjZJVLdIdjbBDsQEh2NUTMliICf/P8A0X+4r/1tCcpDGaEga+Ul7rHS6TqHY0T12IXBnifssx9AL7KkJxcwjOL0giMYezDA9zQnLBOtzCcDyyZkQiLoXKTjiyZQ0ZJDslIOdKVxgZsFXQ3ZUVlCbQspBswxREShHSN7TNpjxlWIGzlgkTJcgQBHPomCIggM15lilMoO7UbNkPkRjGzC/XsYKmrHQUYO050zLGC9sMAzHtUuAmwl0mBJTCZ/ma1R9kNPc8QO/temUC6JIJhy7uQAKiZHAAs5OVaTdyREUgkPkQSVWiASTD2FdjZ59VTgpUC7BAObNUoLAkbccb2b/wCKcGyeTF4AIKhIrSJwVdBn3GGlRlQkkiLmUo8u7skwBkSZ34N79qEwBi6EbufdwhG++Qxi2ZTVDm1oCZheq4Wo+1fJkRVbmCoIAko3qhIIwtQvKix3/Rhp3mU4Sm0rkxARs8si1CAVdGUiJtMivCZWXYV/CXzsEawYmI3wbICguoQsAgkgpJURDVAq1NJyTsZtkEGAIVFQgDZVIm6/cx2n7GIbOra3U9JJdhKLSkAhYWq2hVgxSnRTGM44N5mVY6TJYSAoyJAgTP8AJvNpGkSsU/QVuLZsoshMsPDc2jrP1ZbPU4XX3HwbPk2qqQogkSxT4bGcBFRGr8tjeeiSN/gyUbTVf5stko5Q5xI+aeI2bWSr3dpMYXnuv1bWjfqg93O/j8GkoJg4jC5JPYkHVsZhA7VEGEopdgdZJ1alNLSBCyP4ir+7VrI7GhoAu6vuISniGmrJUFuRtV4MBNR0CNo3DgCZ8Wp0IRDsYlAeK+sbQHc0tYvLFFeERjyagOkrNT3qDOo8E2zgmCBuQAkY67TAedJtPUdM/dG/WsjqbZpEmAVO7CREoQpQhAqjERzlQ3xHYxNNNUTCCe/4ttWcQidrhaJ9cz3MTfDs/NrVHcA6SUkzkQTKJAx2NaMshW6bS3Q1FSuyA8e5gzhE7MDpkdYsK1bG1eVNGCXyLKUjm/ZEL1/k2QdHnFf/AGCPugatjYX21rpZpAgkKnpw7SpP4mRIis3y+K29W0nYkfWI4k6mfRkzXI6Xx+LQalTXtl2+M8ww7Sgji01Kd8m7JnBE+1Xxg1GtP/lD5zrvKNjX8oZUd5IzLsdr1A1NQIowfoTE6Kl9hI1/ODIUw5MTipKh2JEcdzNpBjTEX+oed63bSUoweub7n3B0yCvQxEovzn70brAeJ13RQO1q9FVbewibnw+zZAx2tbqgxA+nf/8AMoNRydVF+q+Snw7eT+DMNpVB5tOwqHYpQ8G80lCTCI+crvUS3m2rpEpazGYfOLZunCYkbj4Noqe9BQRG9s7T9Ibj5uaOTZ1TPRoX4+7uZKJpq86mV6PV+cNzNoQzj1+GzwbNSKkHPebEge8zxKiq+jVwI1NC/wBN79Ud25n0mVDJ+YO87trALVKYgSNxPaWSs1RpDlM5JUfBn1MnMEjojzc0DzOph+Y7SOsknVuYB9fLgh0iee+djqRF6fcay6GYkYqMT2xLDa5XapdHdzzUvHh64O0/iYuUEqCUxjAJHSUYDwYDc5N1A7XRkLWk2lxVeRIk2bvmwYVSHIS+eJFyVEDcG29GcBCEoFyUhI3AQHBshSUc+96Z4t1zXEQwifKWipYrVbsFYiI5p94tSozpjNBdQgfmn3izrCZZPLp2A/dwHscFH4tgKKmZML36j5k3Qcv/AFrroK94Nz6ipv8ApFHvbm5P6lvTSxXqebEv3ifxbGmo4mqRv84NDXo5sS9sfiaWiidzZqC6amK6SP6jnusHU1zKEejLkdN1/wAqTqao+HOUmX713wTsazlCPRlS9t378WoEV8qSZ+qUPvAtJTZPXF/73gho4ekJkdA+bmWs5PHEj+84J2MgSoZu0nW8entfKLDcmFekvROSld8PgxLJ9PMu5G8ntVHUwvJkem0m+Sv7vgz+w6I5E/OslvMrkT7GVt66Qv5WUfk3ak2iZuT2vkC5sTTxndRbb5X0i26UqBE3In9O7+LYen6XbxbnnHnDWc+Mpn37vd4Bm0C87mR+fV7vBlq/Hd4sJVHxznnSHuhn1vKh/VQO0p2NA8Oc8v0vAM/KOVGA1l2O8bNjAXqqTmXHDzc1KrM6k0hXzgn7IA1a2v1cIIx/wGG5KZztSz7a1K6iosAyjc5WD5U4O0O3Y7C8V3q7m1uS1F5Wlu9SSXh3I0fvFLZDJRVtL9//ADXqyN0TDDUA3Sv0eUOT16dYdjqzld5T2NpSM2iE2nENk2TfI5950i2sbNqRzzzpFuqzBPR3bFaMLuj4tScoa9R8N3iWIJjv0getddBXENgKNeekcdu9t7+kA8876CvebB0fxPFuTk/qXRTSWvPVDpjHpbWkog8xZld+qHSHjtZ1C+DZqDl+tpH0icd21rNf/Jj03eO07WrL9c/6acfza1X3yY9NHE7WYRgc+mXsllrnScmGDz8LIn1ybtE4/my17e6OxeO0bWAfUKeady1eDB8lx6ZS5fvIX9NjVQDMd9WO7awbJYelUw/1dexTOPYdIcDwbzK4F3UyNtXSC1zVPJOSu2pUFOxBQkbbxCNeFqPU2Up4zsfJbomXR5hXTcf87puc0/Sx8nc2VvE4XnPlJSTJG7wZ1X47hxaKl3I6Pgz6Bcb7h4tID1TUvpeENTPyrOY7Trep7onU0ToRWravx3MmVJ5yjpgZrUexI+LMCNLfcnRXi5ydrI3wIGDUHC/1eriq4pdEjpEQHeQzsqFQolnFanaO1QJ7gWZlC5i6cUcfvXrtB6KecWfuhiIC5U1F5GiOkakAnrzvg3X8mqByNFdIN9m0rpKzjxh1NzqrKFy1JdO4SKgT0U5x7hDrbq5Lb8MbllyT6KwMI5150ixc0lP8Se0MNRNaztPFt5ZJ3SWsuMNx4loUNM4M+o+8WIDFZfnn3f0Z94thXF/WeO5tz+kD17v6P8Smwjm/rPHc3Hyf1LoppPXfqfrDxZ1AMhdgzK79T9YeOxlq0yF1waFKCjzz7pJa5XnyY9JHE7WoqPPvekMPya9XfyU3aSOJYCJHrE3XecW9lAfV7l47RtZHRz03aLeyiOa73L4hgLGT4zXfVjtG1g+Svyil3euOOw7WMZPXO7sOIYNkoeepN03p4M/sOkODduHi3mSjm7zrZG2rpEpa7rFT50pBRZEUKjajoPEPIQhjZh1tjqfpXHz1NrKZolsjTxnXeexs7xEKicnU05qej4NLQTmq6vxbmr07RT0Rw3NNQtFXVwU0GHUGb272/wA2hygMaXR06krPaUp8GlqkRfHpK4NDSRbrNA/hdjvUpXgzCzlELT+iOtbwrO5CYdmc05FunA4UdyT/AKj42R9xB7WrgW6yOpy4+88UTwaxVOg9e/zXqiOg75lHuFX1meia/JGglSlPIlOcl0CPnAqUb9QT2trjk9G94o7xHiWo1TVhdURwIZ5PKEYkqSpUBtAgN6QxmrabyiQeow1jye5uilYiMSxtOZVkZPJHtfdDecogVDVJijx4AIm5hkDaO0mR7WucQlZQGVwvPA2K94s1BaOjiL1OwPffZkyf6QfXu/o/xKbCOzPrLbv9IJ9Id/R/iLYRF/WfN7cnJ/Uuimktd+oN148WdVhzRuDMro8wZ4jgdrOqs5ongPBoUHk8+83jD8mvV38mN2knDbuaha595PHzi1+uvkx6ScGDV3Bzk3XavyZ2Umi73L83MyjqmifsjwZ2Ueg73L84MBaydud3YcQwbJPTf3es8GM5PXI6sNzBclNN9P8AeavmhmTo9HNzeZtHwbzbV0iTqZoq3NkKw0rj56m11M0S2QrHSEjf5waOTZ1JWGinclpqIYIVeJ+BavWOincnz5DTUaTtWE/hubNQfUE3q9hXxAaKrhbrJ+YaCEp7h/cWkyYmp6dRI+8fg0OTrwB5Tn5uD0iOx2kqPg1fZH0F4fTXyZqW95J3vQA7T94tp6jqoLeuaOmaBZSeggZx6wntLZ+oqNBzR0qvsl+vpLJUI/WXH6jdG/R3V8VPHxw5tMsZKV+EdrVEZtgpnEZbGkJEUDC1+BbCKWk0d8HgJ5JcbQ+fC874Ce0xYy+0kdI+6pm0+hh67Ug4iR1HA9RbqtGWEKNZvYB2mMi8F2IAUYbjAdrNSYrVsPBqdHi9VR7clu1LtiPtJSUAQxBv7GuukwW8Pzj4NEeZyadBZ1CTOO1fvlkS0tBGad6veU1wliv0hHn3d/qz7xbCJ0ustuv0hn0h39GfeLYQDO6z5ubk5P6l000mrpXMneOBZ1VKzRuDMrk8wb7xwO/gzqoVmC+4NmoOSrn3l9/nFiFcH0c9JLDk+uXfexGuD6OeknzezCrR1TRPAeG1pMpDBDvcvw3NFRlaF9wZ+Up5tG5fgwFqoDJHV4MHyWVnPZ+2L+iGL1GrNRPAcAwfJYzeX6Yv6AZh0SjG5vM2jG5vNtXTM6mnNO5sjWgmJG/zg2tp5zTubIVsdHePFo5NnVHWegncnw83NYcGDo4TPBLVa0XzafqeHm5rDhXNdZ8GzUoZKKzHyv6iu4qPi1WrXEavgL6U9UI7Hr3kyfsJJ6m9UNIs0F+8+e+I6hv3sRc0fk0UZ3Cbp2D9ewHSe94o/Va9EvOzNapQKrIF+Y7ikQv9q33N17J2ruQoztB0gIq6Ss5XeYdTczyZq/lqU6d3pSQpXRROe8gD6zddi2vDG5Z8k+kb69HS/CppWheLFpExpfhU1eu6cXLhaxeBAbyQkHvi27IJe01CaxGcIF3YN0A8jEAnowG+Aa6h5FSxqWeLYJ86imJJJVG+cdZJ1xLHsnawJVBSrRMJ6zK/b8GziV2rhpkFrFDGb1q95TRO0NZcJgnt4ltIQwf6Qx6Q7+jPvFsH7XWW3n6RRz7r6M+82CJn1+DcfJ/UummktdHmDvHAs6pjmJvuDR118nV5wLLUugncGz9KUUDnVmB0j5uYjWx9HN+knzjwYYj1i+kWI1sfRz0k8CzCtRfYvu84M/KY8273L4p3tDRLkSw84M/Kg8273L4p3sBaqlUEDd4MLyXkXl4zx7gYpVOgL7vBheS407xnD3QwG/opu6m8yUU3N5t66Zoq0fQTvMOqfwbNVpRFPEQQQkggi1omGERGHe2irN1Ed7BXrwJhaITEwETCJvgI3mRk2d9nUIr1ZRR0lYgRyYViAQQDPV1Nbor4FwFC42j3n4NetefPXqaBdHFkpSLAMdEAQjGJAhrMbmjKgWp3EavdI/mrMRsW+Mcf4WLF5F4pW2X1YgfeUv7LNo1E5N26Qk2g6TARkSQkgGEwIxJZaJRjGBlAAkxgNpjvJO9TOZyQxRK5NBcpfckpZfqUhJtFAARA3wMYmP2Ge6/SeTpuAr/VPigsPr2ll44CLYKXcFITaJAgCIAGQzSWz1DdzMdcRG+f+C2mZr4gusTt0B1+kp1CVHAVrD0DvCItUrXLxT52UBACVQ/eKWoEEGN0MGC0WhxYu4oENXn/AA0/JYdYgCeVg+IlbgMSmAEb8GtZN05YpDuKjCJEATC44MWfUcQlBg2Tq+Tpzu0QAl6YE3TEQDC+9lWZyJ07PVz4FA1tbDAxWf8AUT9lfxZ4rD+on7Kvi3Zlzsx+kYc+6+jV7zYInj5xbaZcPbT10YhWYrAj2tpbEm4b/i3Hyf1LpppLXfydXnA7uLLUfq07hwaOvPky/OtnVF6tO4cA0elKKNNV2kcfz+G5iNa/Jz0k8DuYag5yrtI4/mxGsz6OeknhvDMKlDEkM/Kc8276KveG1oaGZIZ+U6sx30VY/OG34sewu1ZJGOifdYbkymSpe1h0QxCgHmz0D7pYfkyJK6Ru3BgN3RsGVm0fDqbzb10g2mmR3NkcpHdpCU354MN0W1VLVmlsxW5jZG3waL7FUFdU5bl07U7hGLtJBEQUqgki+Ivwg15VJAdpWsQiExgCYE4QhrLDcoxF26Hz3fdA+DW36eZdDWXI+8jY2a1sqnCMYa8NnZDtZ5VBB2nh1tVfr0jfnq+67Pwa1SRzEMXahA4lCs2euGayJQeqavR0AEdjOUtngRgdp4M1CtXKn52MZQ9u86mB0V5ZPnUxIUsQn5v2MkrK3cdbZ1+LFIjdNJ1TmPBjApojCXaNrCq0dZ4UI3cDHxZhvaHSLSQdjWQWz1RUzNAY6h42mWeGeyvVnu+iri2PXojf8W1mV6s930FcWyLw5ouv1bTsbOdtI0fXvyZfUzqh9UncOAaKvfkq7sOB38GfUPqk9EcAx6NSQZm7SLEqyPo53p4HcwpBvu0jh+TE6y+T9aeB2X9rAU6GZIu7fzZ+VJzHfRV7waKhnRuZ2VXq3fRPvbvgx7C9QzzSugrdolqGTQkqXtm47A1yjepV0Fe6WqZO6KrtM8GA3FHw6m8yUfDqbzb10zlBSjmls1WiokTLaGlHNLZqslzvMh4ls+Taq6RV8fUjWtPcgnwa4u5wPnO98ha1bGHV6qCnHSP/ABK3MQBm57dvqlNCkhuMcVr4LHnyGtuk8oiH8SLJ7IjvAai7VJO14oe+NjWKnfZro35qD3JPxZAiqm2HtLQrdBEibjGZhxvbrFF/VSkEO4x1pEWrPMn6KoxPKQiSE5pCYkkhMUkgT1tvPH9M+/25l/5N0L1jqPkM01s6wJO4a9w2t1N1k5QUwg6MpjOUBG6MAqHc06KsoSbnCOtMeJZfF+jv+OR/+RlGw8h0FYsjymKVAEWSNahGB1pjEY3j8uxBzRhouHQN3qkjgGjUh37Lt0NztPwY+L9Hf8c/ycpDtWZaSHmoGMYXkQMtzaVCYY8WJKowwsjcmHANEaANYHa1RXCZlksqvWIxzTxbKPF5oniG1WVQ51Alon3i2TePMy/Ecd4bG22saOrs+jKuw4Fn1Armk7hwG1oq6V6Md6fHaz6hVzacfy62Xo1F0uR6RwYnWXyfrTwOEPBhLleYZ+2WKVkfRjvT/i7wYCnRDNN2GH5M7Kv1bvoq4jZ8PBo6KrORuGH5M7Ko8276K8N07mPYXaOeYUfmHgcGr1BcbtI7MOppaN8nV0PDU0dSdV+7DqYDaODd1MjI4N3Vwbzb10zlUpas0tlq1eTvOHEtpKYrNLZStVRULz5O9ovtVdEyhVnuekq6/QVsYkg5zroH3QPFg+Uas910zd0F7GLJPOIH9NX/AOY1NHpRzhUnX0x71PN3gzqmeRcu9gh9lRSeDVUPIIcfTj33jJUb2Loj+F6+T2PFH8TKY8BraryyUCtzyIihREeUkYGEYWWJjKl5/KH2/wDq2OofylZ1wPcGPBLb1nwzkX/alWLk/bHwZwyo/pK+0n4sIst6y1JFjlSf5KvtpZP2rV/JP+4P7WFWWSwwBb9qz/JV9tLRUjLKyIlwv7aWGlDVKe7zWDV6wrf9YXasFEJQJBjExw3sAePMwCJvHm9iIECwqMhfe2FttI0mrxXox3p83s+oFc0ndj/loa+Poq+rx2M+oFc2ncL77g0+jUHTzm1T9s+b2LVgfRT9TVrDBXSsw36Z83sZpx9GV9XHanazkKFDeRUmeAwZcrVwdu8M1eo4hoavXnCZwv8A8suV6ubdblXb07WI2BNwqFGX9H4amhqVd13DWz0GFHedA77tTV6kVIePWyDcuDMecG8zXBmG821dM5D6arNLZSs1Z6L721FNOaWydZesRvaLbVBmUas91jnql9VTFY8+kf0lYbXWxguUKovHWItq90zvYtH0gD+krD57rYy9GgevIIot86QjvLxkqEwNJTqpCz9oA69jV6avMof07o+80tUKhSKUNakq+6z9AYdKg/G0DxHg2iBbMPTB4g7Idh/NtKgya6aTZICysxla0HMhLIyMG8S1amnNaclq1N0WQgIWrOvYOk8WLrMxewVBv6RxbGdtU9en0VfVq1FnVCrm07htwDRV6r0Vc9XA7WdUKubThIbcAy9APc3G/TPm5jVNPoyvq77xvYC49rpnEfmxumH0ZW5PEbGJAXVpnjg0mVxzXPX7yPN7QVWc67EYxaTK4ycdd3SSzjYEo+jvegbr70tBUis1PizifRnuPNnfpJxaOpTzaNzL0G6o7IyODNvNrXSBHKqoXTqjLWjlbQKQLUITUAfZ1Ny+sTzrvrv6m67lsPRHnSR76W49WJ513139TK/9Dj0ZlGrPc455907WKx9I/wBJWHz0bPBhGUi851jzngdrE4+kn6I4fPTs8Gj0oPrJ7zNEMf3rk9zXKPm0x7tCeB2bGGVo85ii4wU6M7tFib2VJjrA83bWc6DTVTVyHy7LwrEBEFMzGIBlAybfOck3FkTf3av+rYCoHsHydsR3S4N1Khrigbm04tMuTOVD9k3Ot/8AZ/6t79knP8T/AOz/ANWLN5tsQzzIT+yTn+J/9n/qyHJFz/E/+z/1YwAywYxAzIKckXP8T/7I/saGk5HuCk57/sH9jHmjf6J3MsQMy5hlJViHDx2l2XhCkkm0NsMAGxztV92kfNzbnLf1zroH3i2Ddq0rtItzW3LorpYrtXoy78OBZ1QKzBuF11waGuz6Md44HYz6kMhuF24YNPpQe4M1XaR38WMUtXoy9yeI3MEcHOUPnHCd+5i9LX6Ovcn3gzkBlUqzsL9/xaXK9UnF1x2e0lq1VKzsL2lysV6non3vyZ/6Aipfoz7oXfWRizakVzaL7hczFL9FfdFPepOpnVHoIhG4XdTT6Ds1TZOuFu3alIelSkJUSFyiQCYTuZGI5P8AqXX0aPdDI3VWIw55mcgOXIIojyIOkj30nwbj9YOjbdn58J3zB84tq6xdu3iFJS8ehUtFdojqMR3MCe5MIKipaXi1aysAiURJIATBue14mcuinHMQF5SRg6xPKp3Y7SxD/wCSqX7rV8/o7NXYzaRULx4E21PVWTaToxBvtEwnDayooL/lFrUgGKLICRiDajOWLLtGD6SGVmfR6NssGd2hvYpSdNJ12fNzUn1BfvHaEB3ZsgAqJtCQAzQNzTqoVIWQCQgADRSYmF6iSJTYmYEVloKoWeVRZBJtCAG+cm61VYNgRDcboNFepMbak4EpKk3ShmkNpKNSFhPrHn+68H4mql4qi9Jl0yydTKBsbnApi/5jwf6yv7meKWs/vXvU9X4Ka/mj6Z/F+ujBJ1Mlktzv9aV/Nedb1f8Aczv1xY/ePP8AdX/cx80fQ+L9dBKS0b5JsmWDYBT9ZmXj3/dWPxNGp6oyU8ewu9av+5l80fR/F+ocuPXuhjyZ2e0YcC2DQYWxqWeAOvbqbVVlVZUoFD5aYYqHKHcCuMBsamrJ9BRyZW8hEmJWQbWKu0tjN4mW1aTEAVdycYaScb5K2tNViZ9mzwYoKhChBT1S0xiBmpP8MykCIn3syjZOBKrTp4ZkxSTbTERunEEHax2jR9ZZxyk23vzTdDWSWI0wn9WXHUjdNQ83Ne/ZB0RMvCcVWs4k4yaVWT8XZdvHkUki4QUQM6BwjIRI1XBjvB9ZZeqSbR1xB1cGkypUbbsX5g689W9j4yUSghTpRSZXxUCNRGBle01NybdPCFPolQATGJAAJJEzOM2feM5HSQlSD+pvsM0X3aQ729UYzUx2bNTHEVC7CFO1rKnZgYG+AgRFYv7A09GyfcjOQVAJlAKtCWEDEsu0F1dUybiXDowPqke6A3mxbiguDC0gKMACSIkwENTebSObxplPF+hzwhaSUxTAiJhGM7gBfr6mH0ijCyFharJUkyszJUkEREdtxnADGLEl3ERM4jdAJMt+LUkPiHxd4BYTjEgqeExnCOYJgDHW2cNFx1RgSCEmBKgYX4yjeBKUR7V84tC/cAyVGBUFWgQBEQCUnOMEwiNYKb2nQsh2FC8qAvJvUkRnjPuDDKaqw8eIABTF2q6BitRSYkQNw33sBZfFMSc2AJMRE3pAIOMZYDETnBonjxMSCSCkDG8QCglQOcFGW2XW3nyiQnZCH3pRM4ST9kNRqekF+ElWbmK0ZY2YbmAvUc2lhMSIRIFqJMwFWpXC0ntF84K+AN0jhEzvuvEpgwjKGDQB6QIjFREMIBIux/yzSSHoIPtWdcI8qokaiSkMwsod2RMyJVrmVGV8ITUTCULphp7oAxvlq0iR3QaJD4xUmULKFfaSskbojvLKsb9XaAeu7FkCiJOEPCAEZi6INxZzoWlYwJMZ4KtGJ1GaY4COpqiaQYIuEVIF2CwgwGqBMmsB2CsAzEeyBKeBN+tgIDFSCCTEpjEHEiAhqJTA7+99kWsIARvjEqjIGMDcuR1jFlcKtJdlU7QBPYdXG+TRuFzKcLClxxiAhQ2SKjgzCd26MJzvIgqJmSSJi4jDAqg1Z+kgxSqCgYAERtSEYXRBCTPWVSiINYfO79gJ77jrE2jphzJEiNoywgIy649rIyxN5tAIIgNhlERuIB3GHbIt2BjIE7DtAuIkBO+6+LRuFEmN0Q7MsLSAow64dgZSmCki++eMRZEZY53cMGA8HSrQ/h1xEwQYTmIXfGTTJd3g3kRgYQE5GerunBq6VSlLNjLZcGe8im2QdEKgDMZoSRtvJxxZA9Lg4m6RnG6JUDK17RmMIM50hUM8GYMzMThCMgADARIF5izVKNuEfjeRwh2NE6eklaZAC6GElXdjANpFFOrWm0JGxfEk3GcJHXrZaE/IgTBKiuaYQtBURHOMNUQGnUYTGNgbL0iQwvNzIRbTFWMR1A/mWANOH4hcLpHXi3mhcjaZS7IamVoN/9k="/>
          <p:cNvSpPr>
            <a:spLocks noChangeAspect="1" noChangeArrowheads="1"/>
          </p:cNvSpPr>
          <p:nvPr/>
        </p:nvSpPr>
        <p:spPr bwMode="auto">
          <a:xfrm>
            <a:off x="63500" y="-1150938"/>
            <a:ext cx="190500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40" name="AutoShape 16" descr="data:image/jpeg;base64,/9j/4AAQSkZJRgABAQAAAQABAAD/2wCEAAkGBhQSERUUEhQVFRQWGBgXFxgYFxwXFxcXGBgWFBgVGhgYHCYeGBkkHBcXHy8gJCcpLCwsFx4xNTAqNSYrLSkBCQoKDgwOGg8PFykcHxwsLCksLCktKSksLCwpKSksKSksKSksLCkpKSkpLCkpKSwsLCwsLCwsKSkpKSkpKSwsKf/AABEIAPwAyAMBIgACEQEDEQH/xAAbAAABBQEBAAAAAAAAAAAAAAAFAQIDBAYHAP/EAEwQAAEBBAUHCAUICQQCAwAAAAECAAMRIQQFEjFBBiIyUWFxsRMjcoGRocHwJDNCstE0YnOCkqLC4QcUFkNSU2PS8YOTs+IV00R0w//EABgBAAMBAQAAAAAAAAAAAAAAAAABAgME/8QAIREBAAICAgIDAQEAAAAAAAAAAAECETEDEiFBE1FhMkL/2gAMAwEAAhEDEQA/ACNZZQLcvNFFkKQkO1kh49tkgvHZSSAlMJxGu5pnmU6QknlqHHV+sEgQ0iSHeAidcrmJUsAAmAtAEAwmI6jeA2Ud0J2UhJdpKZGyUiF5N1nW3LacN48jasrXQh6RQ4EwJ5dUpEgerxgWecsHUR6RQ4TBPLmRwA5qZMD2MI/U0SJdoMDKKQYRCREREsWd+ou4pJdpJTcbIiIwjCUsWn5D6i/7YuYjn6JAiR5czIvEOTwBB62UZZuQZv6IEwkeXMz7QhyeGb2sHNCRajyabdki1ZEQNUYXRZBRkRK+TTaujYEYZxhGzdsY7jqOIy0cRINIogErPPEki4mHJ6wR1N4ZauImL+iiBu5Yxs3g+rxBiwMUZESQ7SCQkk2RE3iEYTuDOd0ZCVLsu0pipJMEgRMBEmU2fcdRlOWjqY5WjBYJFnl52owCdDXxaL9uXJSCl9RjGBPOqzRKJPN4RYQmiICbKXaQFXgJECSImUMZtGaM7IscmiwLBCbIgDaHBl3HUeRlg7UQA8oxE58qq+Wb6vUY9TWFZQjAuTuen/1sDdPAlSTZSTasiQjZJVLdIdjbBDsQEh2NUTMliICf/P8A0X+4r/1tCcpDGaEga+Ul7rHS6TqHY0T12IXBnifssx9AL7KkJxcwjOL0giMYezDA9zQnLBOtzCcDyyZkQiLoXKTjiyZQ0ZJDslIOdKVxgZsFXQ3ZUVlCbQspBswxREShHSN7TNpjxlWIGzlgkTJcgQBHPomCIggM15lilMoO7UbNkPkRjGzC/XsYKmrHQUYO050zLGC9sMAzHtUuAmwl0mBJTCZ/ma1R9kNPc8QO/temUC6JIJhy7uQAKiZHAAs5OVaTdyREUgkPkQSVWiASTD2FdjZ59VTgpUC7BAObNUoLAkbccb2b/wCKcGyeTF4AIKhIrSJwVdBn3GGlRlQkkiLmUo8u7skwBkSZ34N79qEwBi6EbufdwhG++Qxi2ZTVDm1oCZheq4Wo+1fJkRVbmCoIAko3qhIIwtQvKix3/Rhp3mU4Sm0rkxARs8si1CAVdGUiJtMivCZWXYV/CXzsEawYmI3wbICguoQsAgkgpJURDVAq1NJyTsZtkEGAIVFQgDZVIm6/cx2n7GIbOra3U9JJdhKLSkAhYWq2hVgxSnRTGM44N5mVY6TJYSAoyJAgTP8AJvNpGkSsU/QVuLZsoshMsPDc2jrP1ZbPU4XX3HwbPk2qqQogkSxT4bGcBFRGr8tjeeiSN/gyUbTVf5stko5Q5xI+aeI2bWSr3dpMYXnuv1bWjfqg93O/j8GkoJg4jC5JPYkHVsZhA7VEGEopdgdZJ1alNLSBCyP4ir+7VrI7GhoAu6vuISniGmrJUFuRtV4MBNR0CNo3DgCZ8Wp0IRDsYlAeK+sbQHc0tYvLFFeERjyagOkrNT3qDOo8E2zgmCBuQAkY67TAedJtPUdM/dG/WsjqbZpEmAVO7CREoQpQhAqjERzlQ3xHYxNNNUTCCe/4ttWcQidrhaJ9cz3MTfDs/NrVHcA6SUkzkQTKJAx2NaMshW6bS3Q1FSuyA8e5gzhE7MDpkdYsK1bG1eVNGCXyLKUjm/ZEL1/k2QdHnFf/AGCPugatjYX21rpZpAgkKnpw7SpP4mRIis3y+K29W0nYkfWI4k6mfRkzXI6Xx+LQalTXtl2+M8ww7Sgji01Kd8m7JnBE+1Xxg1GtP/lD5zrvKNjX8oZUd5IzLsdr1A1NQIowfoTE6Kl9hI1/ODIUw5MTipKh2JEcdzNpBjTEX+oed63bSUoweub7n3B0yCvQxEovzn70brAeJ13RQO1q9FVbewibnw+zZAx2tbqgxA+nf/8AMoNRydVF+q+Snw7eT+DMNpVB5tOwqHYpQ8G80lCTCI+crvUS3m2rpEpazGYfOLZunCYkbj4Noqe9BQRG9s7T9Ibj5uaOTZ1TPRoX4+7uZKJpq86mV6PV+cNzNoQzj1+GzwbNSKkHPebEge8zxKiq+jVwI1NC/wBN79Ud25n0mVDJ+YO87trALVKYgSNxPaWSs1RpDlM5JUfBn1MnMEjojzc0DzOph+Y7SOsknVuYB9fLgh0iee+djqRF6fcay6GYkYqMT2xLDa5XapdHdzzUvHh64O0/iYuUEqCUxjAJHSUYDwYDc5N1A7XRkLWk2lxVeRIk2bvmwYVSHIS+eJFyVEDcG29GcBCEoFyUhI3AQHBshSUc+96Z4t1zXEQwifKWipYrVbsFYiI5p94tSozpjNBdQgfmn3izrCZZPLp2A/dwHscFH4tgKKmZML36j5k3Qcv/AFrroK94Nz6ipv8ApFHvbm5P6lvTSxXqebEv3ifxbGmo4mqRv84NDXo5sS9sfiaWiidzZqC6amK6SP6jnusHU1zKEejLkdN1/wAqTqao+HOUmX713wTsazlCPRlS9t378WoEV8qSZ+qUPvAtJTZPXF/73gho4ekJkdA+bmWs5PHEj+84J2MgSoZu0nW8entfKLDcmFekvROSld8PgxLJ9PMu5G8ntVHUwvJkem0m+Sv7vgz+w6I5E/OslvMrkT7GVt66Qv5WUfk3ak2iZuT2vkC5sTTxndRbb5X0i26UqBE3In9O7+LYen6XbxbnnHnDWc+Mpn37vd4Bm0C87mR+fV7vBlq/Hd4sJVHxznnSHuhn1vKh/VQO0p2NA8Oc8v0vAM/KOVGA1l2O8bNjAXqqTmXHDzc1KrM6k0hXzgn7IA1a2v1cIIx/wGG5KZztSz7a1K6iosAyjc5WD5U4O0O3Y7C8V3q7m1uS1F5Wlu9SSXh3I0fvFLZDJRVtL9//ADXqyN0TDDUA3Sv0eUOT16dYdjqzld5T2NpSM2iE2nENk2TfI5950i2sbNqRzzzpFuqzBPR3bFaMLuj4tScoa9R8N3iWIJjv0getddBXENgKNeekcdu9t7+kA8876CvebB0fxPFuTk/qXRTSWvPVDpjHpbWkog8xZld+qHSHjtZ1C+DZqDl+tpH0icd21rNf/Jj03eO07WrL9c/6acfza1X3yY9NHE7WYRgc+mXsllrnScmGDz8LIn1ybtE4/my17e6OxeO0bWAfUKeady1eDB8lx6ZS5fvIX9NjVQDMd9WO7awbJYelUw/1dexTOPYdIcDwbzK4F3UyNtXSC1zVPJOSu2pUFOxBQkbbxCNeFqPU2Up4zsfJbomXR5hXTcf87puc0/Sx8nc2VvE4XnPlJSTJG7wZ1X47hxaKl3I6Pgz6Bcb7h4tID1TUvpeENTPyrOY7Trep7onU0ToRWravx3MmVJ5yjpgZrUexI+LMCNLfcnRXi5ydrI3wIGDUHC/1eriq4pdEjpEQHeQzsqFQolnFanaO1QJ7gWZlC5i6cUcfvXrtB6KecWfuhiIC5U1F5GiOkakAnrzvg3X8mqByNFdIN9m0rpKzjxh1NzqrKFy1JdO4SKgT0U5x7hDrbq5Lb8MbllyT6KwMI5150ixc0lP8Se0MNRNaztPFt5ZJ3SWsuMNx4loUNM4M+o+8WIDFZfnn3f0Z94thXF/WeO5tz+kD17v6P8Smwjm/rPHc3Hyf1LoppPXfqfrDxZ1AMhdgzK79T9YeOxlq0yF1waFKCjzz7pJa5XnyY9JHE7WoqPPvekMPya9XfyU3aSOJYCJHrE3XecW9lAfV7l47RtZHRz03aLeyiOa73L4hgLGT4zXfVjtG1g+Svyil3euOOw7WMZPXO7sOIYNkoeepN03p4M/sOkODduHi3mSjm7zrZG2rpEpa7rFT50pBRZEUKjajoPEPIQhjZh1tjqfpXHz1NrKZolsjTxnXeexs7xEKicnU05qej4NLQTmq6vxbmr07RT0Rw3NNQtFXVwU0GHUGb272/wA2hygMaXR06krPaUp8GlqkRfHpK4NDSRbrNA/hdjvUpXgzCzlELT+iOtbwrO5CYdmc05FunA4UdyT/AKj42R9xB7WrgW6yOpy4+88UTwaxVOg9e/zXqiOg75lHuFX1meia/JGglSlPIlOcl0CPnAqUb9QT2trjk9G94o7xHiWo1TVhdURwIZ5PKEYkqSpUBtAgN6QxmrabyiQeow1jye5uilYiMSxtOZVkZPJHtfdDecogVDVJijx4AIm5hkDaO0mR7WucQlZQGVwvPA2K94s1BaOjiL1OwPffZkyf6QfXu/o/xKbCOzPrLbv9IJ9Id/R/iLYRF/WfN7cnJ/Uuimktd+oN148WdVhzRuDMro8wZ4jgdrOqs5ongPBoUHk8+83jD8mvV38mN2knDbuaha595PHzi1+uvkx6ScGDV3Bzk3XavyZ2Umi73L83MyjqmifsjwZ2Ueg73L84MBaydud3YcQwbJPTf3es8GM5PXI6sNzBclNN9P8AeavmhmTo9HNzeZtHwbzbV0iTqZoq3NkKw0rj56m11M0S2QrHSEjf5waOTZ1JWGinclpqIYIVeJ+BavWOincnz5DTUaTtWE/hubNQfUE3q9hXxAaKrhbrJ+YaCEp7h/cWkyYmp6dRI+8fg0OTrwB5Tn5uD0iOx2kqPg1fZH0F4fTXyZqW95J3vQA7T94tp6jqoLeuaOmaBZSeggZx6wntLZ+oqNBzR0qvsl+vpLJUI/WXH6jdG/R3V8VPHxw5tMsZKV+EdrVEZtgpnEZbGkJEUDC1+BbCKWk0d8HgJ5JcbQ+fC874Ce0xYy+0kdI+6pm0+hh67Ug4iR1HA9RbqtGWEKNZvYB2mMi8F2IAUYbjAdrNSYrVsPBqdHi9VR7clu1LtiPtJSUAQxBv7GuukwW8Pzj4NEeZyadBZ1CTOO1fvlkS0tBGad6veU1wliv0hHn3d/qz7xbCJ0ustuv0hn0h39GfeLYQDO6z5ubk5P6l000mrpXMneOBZ1VKzRuDMrk8wb7xwO/gzqoVmC+4NmoOSrn3l9/nFiFcH0c9JLDk+uXfexGuD6OeknzezCrR1TRPAeG1pMpDBDvcvw3NFRlaF9wZ+Up5tG5fgwFqoDJHV4MHyWVnPZ+2L+iGL1GrNRPAcAwfJYzeX6Yv6AZh0SjG5vM2jG5vNtXTM6mnNO5sjWgmJG/zg2tp5zTubIVsdHePFo5NnVHWegncnw83NYcGDo4TPBLVa0XzafqeHm5rDhXNdZ8GzUoZKKzHyv6iu4qPi1WrXEavgL6U9UI7Hr3kyfsJJ6m9UNIs0F+8+e+I6hv3sRc0fk0UZ3Cbp2D9ewHSe94o/Va9EvOzNapQKrIF+Y7ikQv9q33N17J2ruQoztB0gIq6Ss5XeYdTczyZq/lqU6d3pSQpXRROe8gD6zddi2vDG5Z8k+kb69HS/CppWheLFpExpfhU1eu6cXLhaxeBAbyQkHvi27IJe01CaxGcIF3YN0A8jEAnowG+Aa6h5FSxqWeLYJ86imJJJVG+cdZJ1xLHsnawJVBSrRMJ6zK/b8GziV2rhpkFrFDGb1q95TRO0NZcJgnt4ltIQwf6Qx6Q7+jPvFsH7XWW3n6RRz7r6M+82CJn1+DcfJ/UummktdHmDvHAs6pjmJvuDR118nV5wLLUugncGz9KUUDnVmB0j5uYjWx9HN+knzjwYYj1i+kWI1sfRz0k8CzCtRfYvu84M/KY8273L4p3tDRLkSw84M/Kg8273L4p3sBaqlUEDd4MLyXkXl4zx7gYpVOgL7vBheS407xnD3QwG/opu6m8yUU3N5t66Zoq0fQTvMOqfwbNVpRFPEQQQkggi1omGERGHe2irN1Ed7BXrwJhaITEwETCJvgI3mRk2d9nUIr1ZRR0lYgRyYViAQQDPV1Nbor4FwFC42j3n4NetefPXqaBdHFkpSLAMdEAQjGJAhrMbmjKgWp3EavdI/mrMRsW+Mcf4WLF5F4pW2X1YgfeUv7LNo1E5N26Qk2g6TARkSQkgGEwIxJZaJRjGBlAAkxgNpjvJO9TOZyQxRK5NBcpfckpZfqUhJtFAARA3wMYmP2Ge6/SeTpuAr/VPigsPr2ll44CLYKXcFITaJAgCIAGQzSWz1DdzMdcRG+f+C2mZr4gusTt0B1+kp1CVHAVrD0DvCItUrXLxT52UBACVQ/eKWoEEGN0MGC0WhxYu4oENXn/AA0/JYdYgCeVg+IlbgMSmAEb8GtZN05YpDuKjCJEATC44MWfUcQlBg2Tq+Tpzu0QAl6YE3TEQDC+9lWZyJ07PVz4FA1tbDAxWf8AUT9lfxZ4rD+on7Kvi3Zlzsx+kYc+6+jV7zYInj5xbaZcPbT10YhWYrAj2tpbEm4b/i3Hyf1LpppLXfydXnA7uLLUfq07hwaOvPky/OtnVF6tO4cA0elKKNNV2kcfz+G5iNa/Jz0k8DuYag5yrtI4/mxGsz6OeknhvDMKlDEkM/Kc8276KveG1oaGZIZ+U6sx30VY/OG34sewu1ZJGOifdYbkymSpe1h0QxCgHmz0D7pYfkyJK6Ru3BgN3RsGVm0fDqbzb10g2mmR3NkcpHdpCU354MN0W1VLVmlsxW5jZG3waL7FUFdU5bl07U7hGLtJBEQUqgki+Ivwg15VJAdpWsQiExgCYE4QhrLDcoxF26Hz3fdA+DW36eZdDWXI+8jY2a1sqnCMYa8NnZDtZ5VBB2nh1tVfr0jfnq+67Pwa1SRzEMXahA4lCs2euGayJQeqavR0AEdjOUtngRgdp4M1CtXKn52MZQ9u86mB0V5ZPnUxIUsQn5v2MkrK3cdbZ1+LFIjdNJ1TmPBjApojCXaNrCq0dZ4UI3cDHxZhvaHSLSQdjWQWz1RUzNAY6h42mWeGeyvVnu+iri2PXojf8W1mV6s930FcWyLw5ouv1bTsbOdtI0fXvyZfUzqh9UncOAaKvfkq7sOB38GfUPqk9EcAx6NSQZm7SLEqyPo53p4HcwpBvu0jh+TE6y+T9aeB2X9rAU6GZIu7fzZ+VJzHfRV7waKhnRuZ2VXq3fRPvbvgx7C9QzzSugrdolqGTQkqXtm47A1yjepV0Fe6WqZO6KrtM8GA3FHw6m8yUfDqbzb10zlBSjmls1WiokTLaGlHNLZqslzvMh4ls+Taq6RV8fUjWtPcgnwa4u5wPnO98ha1bGHV6qCnHSP/ABK3MQBm57dvqlNCkhuMcVr4LHnyGtuk8oiH8SLJ7IjvAai7VJO14oe+NjWKnfZro35qD3JPxZAiqm2HtLQrdBEibjGZhxvbrFF/VSkEO4x1pEWrPMn6KoxPKQiSE5pCYkkhMUkgT1tvPH9M+/25l/5N0L1jqPkM01s6wJO4a9w2t1N1k5QUwg6MpjOUBG6MAqHc06KsoSbnCOtMeJZfF+jv+OR/+RlGw8h0FYsjymKVAEWSNahGB1pjEY3j8uxBzRhouHQN3qkjgGjUh37Lt0NztPwY+L9Hf8c/ycpDtWZaSHmoGMYXkQMtzaVCYY8WJKowwsjcmHANEaANYHa1RXCZlksqvWIxzTxbKPF5oniG1WVQ51Alon3i2TePMy/Ecd4bG22saOrs+jKuw4Fn1Armk7hwG1oq6V6Md6fHaz6hVzacfy62Xo1F0uR6RwYnWXyfrTwOEPBhLleYZ+2WKVkfRjvT/i7wYCnRDNN2GH5M7Kv1bvoq4jZ8PBo6KrORuGH5M7Ko8276K8N07mPYXaOeYUfmHgcGr1BcbtI7MOppaN8nV0PDU0dSdV+7DqYDaODd1MjI4N3Vwbzb10zlUpas0tlq1eTvOHEtpKYrNLZStVRULz5O9ovtVdEyhVnuekq6/QVsYkg5zroH3QPFg+Uas910zd0F7GLJPOIH9NX/AOY1NHpRzhUnX0x71PN3gzqmeRcu9gh9lRSeDVUPIIcfTj33jJUb2Loj+F6+T2PFH8TKY8BraryyUCtzyIihREeUkYGEYWWJjKl5/KH2/wDq2OofylZ1wPcGPBLb1nwzkX/alWLk/bHwZwyo/pK+0n4sIst6y1JFjlSf5KvtpZP2rV/JP+4P7WFWWSwwBb9qz/JV9tLRUjLKyIlwv7aWGlDVKe7zWDV6wrf9YXasFEJQJBjExw3sAePMwCJvHm9iIECwqMhfe2FttI0mrxXox3p83s+oFc0ndj/loa+Poq+rx2M+oFc2ncL77g0+jUHTzm1T9s+b2LVgfRT9TVrDBXSsw36Z83sZpx9GV9XHanazkKFDeRUmeAwZcrVwdu8M1eo4hoavXnCZwv8A8suV6ubdblXb07WI2BNwqFGX9H4amhqVd13DWz0GFHedA77tTV6kVIePWyDcuDMecG8zXBmG821dM5D6arNLZSs1Z6L721FNOaWydZesRvaLbVBmUas91jnql9VTFY8+kf0lYbXWxguUKovHWItq90zvYtH0gD+krD57rYy9GgevIIot86QjvLxkqEwNJTqpCz9oA69jV6avMof07o+80tUKhSKUNakq+6z9AYdKg/G0DxHg2iBbMPTB4g7Idh/NtKgya6aTZICysxla0HMhLIyMG8S1amnNaclq1N0WQgIWrOvYOk8WLrMxewVBv6RxbGdtU9en0VfVq1FnVCrm07htwDRV6r0Vc9XA7WdUKubThIbcAy9APc3G/TPm5jVNPoyvq77xvYC49rpnEfmxumH0ZW5PEbGJAXVpnjg0mVxzXPX7yPN7QVWc67EYxaTK4ycdd3SSzjYEo+jvegbr70tBUis1PizifRnuPNnfpJxaOpTzaNzL0G6o7IyODNvNrXSBHKqoXTqjLWjlbQKQLUITUAfZ1Ny+sTzrvrv6m67lsPRHnSR76W49WJ513139TK/9Dj0ZlGrPc455907WKx9I/wBJWHz0bPBhGUi851jzngdrE4+kn6I4fPTs8Gj0oPrJ7zNEMf3rk9zXKPm0x7tCeB2bGGVo85ii4wU6M7tFib2VJjrA83bWc6DTVTVyHy7LwrEBEFMzGIBlAybfOck3FkTf3av+rYCoHsHydsR3S4N1Khrigbm04tMuTOVD9k3Ot/8AZ/6t79knP8T/AOz/ANWLN5tsQzzIT+yTn+J/9n/qyHJFz/E/+z/1YwAywYxAzIKckXP8T/7I/saGk5HuCk57/sH9jHmjf6J3MsQMy5hlJViHDx2l2XhCkkm0NsMAGxztV92kfNzbnLf1zroH3i2Ddq0rtItzW3LorpYrtXoy78OBZ1QKzBuF11waGuz6Md44HYz6kMhuF24YNPpQe4M1XaR38WMUtXoy9yeI3MEcHOUPnHCd+5i9LX6Ovcn3gzkBlUqzsL9/xaXK9UnF1x2e0lq1VKzsL2lysV6non3vyZ/6Aipfoz7oXfWRizakVzaL7hczFL9FfdFPepOpnVHoIhG4XdTT6Ds1TZOuFu3alIelSkJUSFyiQCYTuZGI5P8AqXX0aPdDI3VWIw55mcgOXIIojyIOkj30nwbj9YOjbdn58J3zB84tq6xdu3iFJS8ehUtFdojqMR3MCe5MIKipaXi1aysAiURJIATBue14mcuinHMQF5SRg6xPKp3Y7SxD/wCSqX7rV8/o7NXYzaRULx4E21PVWTaToxBvtEwnDayooL/lFrUgGKLICRiDajOWLLtGD6SGVmfR6NssGd2hvYpSdNJ12fNzUn1BfvHaEB3ZsgAqJtCQAzQNzTqoVIWQCQgADRSYmF6iSJTYmYEVloKoWeVRZBJtCAG+cm61VYNgRDcboNFepMbak4EpKk3ShmkNpKNSFhPrHn+68H4mql4qi9Jl0yydTKBsbnApi/5jwf6yv7meKWs/vXvU9X4Ka/mj6Z/F+ujBJ1Mlktzv9aV/Nedb1f8Aczv1xY/ePP8AdX/cx80fQ+L9dBKS0b5JsmWDYBT9ZmXj3/dWPxNGp6oyU8ewu9av+5l80fR/F+ocuPXuhjyZ2e0YcC2DQYWxqWeAOvbqbVVlVZUoFD5aYYqHKHcCuMBsamrJ9BRyZW8hEmJWQbWKu0tjN4mW1aTEAVdycYaScb5K2tNViZ9mzwYoKhChBT1S0xiBmpP8MykCIn3syjZOBKrTp4ZkxSTbTERunEEHax2jR9ZZxyk23vzTdDWSWI0wn9WXHUjdNQ83Ne/ZB0RMvCcVWs4k4yaVWT8XZdvHkUki4QUQM6BwjIRI1XBjvB9ZZeqSbR1xB1cGkypUbbsX5g689W9j4yUSghTpRSZXxUCNRGBle01NybdPCFPolQATGJAAJJEzOM2feM5HSQlSD+pvsM0X3aQ729UYzUx2bNTHEVC7CFO1rKnZgYG+AgRFYv7A09GyfcjOQVAJlAKtCWEDEsu0F1dUybiXDowPqke6A3mxbiguDC0gKMACSIkwENTebSObxplPF+hzwhaSUxTAiJhGM7gBfr6mH0ijCyFharJUkyszJUkEREdtxnADGLEl3ERM4jdAJMt+LUkPiHxd4BYTjEgqeExnCOYJgDHW2cNFx1RgSCEmBKgYX4yjeBKUR7V84tC/cAyVGBUFWgQBEQCUnOMEwiNYKb2nQsh2FC8qAvJvUkRnjPuDDKaqw8eIABTF2q6BitRSYkQNw33sBZfFMSc2AJMRE3pAIOMZYDETnBonjxMSCSCkDG8QCglQOcFGW2XW3nyiQnZCH3pRM4ST9kNRqekF+ElWbmK0ZY2YbmAvUc2lhMSIRIFqJMwFWpXC0ntF84K+AN0jhEzvuvEpgwjKGDQB6QIjFREMIBIux/yzSSHoIPtWdcI8qokaiSkMwsod2RMyJVrmVGV8ITUTCULphp7oAxvlq0iR3QaJD4xUmULKFfaSskbojvLKsb9XaAeu7FkCiJOEPCAEZi6INxZzoWlYwJMZ4KtGJ1GaY4COpqiaQYIuEVIF2CwgwGqBMmsB2CsAzEeyBKeBN+tgIDFSCCTEpjEHEiAhqJTA7+99kWsIARvjEqjIGMDcuR1jFlcKtJdlU7QBPYdXG+TRuFzKcLClxxiAhQ2SKjgzCd26MJzvIgqJmSSJi4jDAqg1Z+kgxSqCgYAERtSEYXRBCTPWVSiINYfO79gJ77jrE2jphzJEiNoywgIy649rIyxN5tAIIgNhlERuIB3GHbIt2BjIE7DtAuIkBO+6+LRuFEmN0Q7MsLSAow64dgZSmCki++eMRZEZY53cMGA8HSrQ/h1xEwQYTmIXfGTTJd3g3kRgYQE5GerunBq6VSlLNjLZcGe8im2QdEKgDMZoSRtvJxxZA9Lg4m6RnG6JUDK17RmMIM50hUM8GYMzMThCMgADARIF5izVKNuEfjeRwh2NE6eklaZAC6GElXdjANpFFOrWm0JGxfEk3GcJHXrZaE/IgTBKiuaYQtBURHOMNUQGnUYTGNgbL0iQwvNzIRbTFWMR1A/mWANOH4hcLpHXi3mhcjaZS7IamVoN/9k="/>
          <p:cNvSpPr>
            <a:spLocks noChangeAspect="1" noChangeArrowheads="1"/>
          </p:cNvSpPr>
          <p:nvPr/>
        </p:nvSpPr>
        <p:spPr bwMode="auto">
          <a:xfrm>
            <a:off x="63500" y="-800100"/>
            <a:ext cx="1323975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pic>
        <p:nvPicPr>
          <p:cNvPr id="1044" name="Picture 20" descr="http://iran.fouman.com/Products/Fimages/Persian_Carpet_Nayeen_Design_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412776"/>
            <a:ext cx="1368152" cy="2008818"/>
          </a:xfrm>
          <a:prstGeom prst="rect">
            <a:avLst/>
          </a:prstGeom>
          <a:noFill/>
        </p:spPr>
      </p:pic>
      <p:pic>
        <p:nvPicPr>
          <p:cNvPr id="1046" name="Picture 22" descr="http://t0.gstatic.com/images?q=tbn:ANd9GcSiQioa1uJ0OSembUNPaB7E9FnGJZP6oCg6JIh97g3qVoymvNX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700808"/>
            <a:ext cx="2232247" cy="1590013"/>
          </a:xfrm>
          <a:prstGeom prst="rect">
            <a:avLst/>
          </a:prstGeom>
          <a:noFill/>
        </p:spPr>
      </p:pic>
      <p:sp>
        <p:nvSpPr>
          <p:cNvPr id="1050" name="AutoShape 26" descr="data:image/jpeg;base64,/9j/4AAQSkZJRgABAQAAAQABAAD/2wCEAAkGBhQSEBIUEhQQEBQVFBUUFBQUFBUUFBQUFRQVFBQUFBQXHCYeFxkkGRQUHy8gIycpLCwsFR4xNTAqNSYrLCkBCQoKDgwOGg8PGikcHBwsKiksKSksKSkpKSwsKSksKSksKSkpKSwpKSwpKSksKSkpLCksLCwpKSwsLCwsMiwsNf/AABEIAOEA4QMBIgACEQEDEQH/xAAcAAAABwEBAAAAAAAAAAAAAAAAAQIDBAUGBwj/xABPEAABAwECBwsJAwsCBQUAAAABAAIDEQQhBQYSMVFxkRMiQVJhcoGSobHRFBUjMlNissHwBzPhJEJDRGOCorPC0uIWc1SDo9PxFyU0VZP/xAAaAQADAQEBAQAAAAAAAAAAAAAAAQIDBAUG/8QAKREBAQACAgIBAQgDAQAAAAAAAAECERIxAyFBMhMiUWFxgaHwBMHxsf/aAAwDAQACEQMRAD8A6I60hNPtVQRpChyPSIHb9o5fkV87ytyj0uGgkjUaQKZanhudVNotBPIvRwlrK0U0wCiPlqg5FRdEmmOV2IJQRURgK0FgqFaRvCpgCblgBBGlAcclaA8mnCe9NblvuHSupuxVhP5uwBEcUodB7FfJOnMtyB6RmrfmrXsTkbnENDjVrTWnSBpzLo5xSh0HsTb8UouXsRsaZnFmLKtYLRSjDSjhVpzG7Vd0o8bIqWo1qXOaxzqlpBuLeAClwC0bMWmMNWOew6WuyTtCanxaY81c57jmq45RpoqUbGmMhYx00Tg0DfDeg3HQeg0Kv8aBSeyk1rU0vB3uWy6lBwlWAxVjBqC4UzEUu1KQ3Fxpc0vc6QtN2XvqcNxObMjZaXrHKSwJmONSo2pKGGoi1O0SSEBHc1MPClPCZe1MkKUKHMFYSsUKdiCVM3rno7kgpyYb49CbcppiQSUEidNtDHDOCOhRYpiHg/WZanDrfQu1t7wssG74LxLjx8kn6PTxy5YWkzPqozlPcxNOgXsyacVu0LJWOwpjs+I03OM63O7luJYlyTGVlXZQNSKjgoLxwqp2i9OjYGtxms8crg1uUCSATQUcRcTqUtsjTwjaqnFKOuDYea8bJXo2tT0S5ARZKr7M85QvKthGmDFECE86NILEAyUhyecxIIQRhwSSE8WpBagjScYEWSnY2oB+IKU0JmJqfDUGIuCq8YcKOgs7pGBriC0AOrS8gcBBVqY1mMdqizHP6zfiCYUlhx+mfJG10cID3saaZdQHEC7fLbuC43g1wNpgDT+ljJ67fncuzhtyKSLIoUwU20BQpWpBUzt3x6O5MPUuVt5UaRqkGUEdEEB23Dv3Ltbe9ZaP1gtJh+T0J1t71kxasl4rpXi5+/NP2eh4/Xjqz3NEY1X/AOoGVp8wOxL89s+iPFeu5EXCmCstpyHPjdWoIe6nSCaU1UWEwvik9oPpYS280INOxdCfhONwoQCNf4rN4UwM2SRpZIWsrvw5xcQPd09PajeqVUGAWuHo3Ofkj1Wske1lK33AjhJ2rTtioAibg+NjvR0p7xqek8KkN/d2qplC0RC2hCu4XAi69VQHN2pbNYHSfBPlC0tTCm3QpuG20z0O3wTptg5ProRyg1TTo006NPm0Dk7fBNul1dvgnyhapgxpBYny7m7T4JB/d2nwRyg1TWQlsYjpyt2/glA8rdqOUGqfhCktaojJgOFu1PC2t0t2pcoNUi3vAYaivJeO0LC4TsZkN1Q3RWouzXOqVtbVI14pVnWCorVgfKzOj69Etw9MTasDOYah0dc+YA66rS4rOBaC4PL6nfOe438O9rk9iaixQflkvkic3gG6Urr/AAVvZ8EBtKOiFBSgeKKpSqwkNVFlClBnvRddqYnZThaea4HuT3C0q5Rvio0oUqX1io8oUfIR6IJVEEw6PaJ3uFHOc4aCbtijwwAu+tClyNSLM3fjWvAxt5y/m9W/TYyOHMHGCYSAZQrmUizT5TQaMFQDSuZbC12JrmmoBXO5bKBag2l2V8ivcvt5+tLsO5m1LDzpj2ppuDWaAnBg5ugLLZl7qdMW0+KPdjxodp8UBg9nFCWMHs0BGwSLQePDt/yTonPGi2/ijGD2aAnBYG8UIBvdjxotp8Urdjxotp8U75A3ihGLC3QEwbEx40W38UN1PGi+ulPCxN4oRmxN4oQDImPGi2/igZzxotv4p/yFvFCHkDOKEgZ3c8aHb+KIzHjQ7T4p7yBnFaiNgZxW7EwRux40W0+KLdTpi2/il+b2cVuxF5tj4rdiQJ3Q6Y9pR5Z/Z7UDg2PiN2JJwXHxG7EAdT7m0pJHIxF5qj4jVGt+DIxFIQ0VDSRsTIueQNpVrTn+syqXgDNcq4WojhSxaLlvjjpnbsJTvimHpWXUpt5SvZG0SNEmHVZLMUzDDR4+uBWRcmuFeDjPvT9Xo3L0DhUFc+wrY3RWkPeKNyq1XQ2qoxgwO6dlG0qvajksUEOE2OFRl05pT7bc33uqVV7oLMNzkBJBN45SrRteKezxWdmhDgtrff6pSxbG6H9UpLQeKezxRucRTeu2t4KcvKkDgtjdD+qU421t0O6pTAmPEO1vilif3Dtb4p7NI8qbod1UoWoaHdVMCf3Dtb4pQn907W+KCPC0t0O6qM2kaHdVNCb3Ttb4pRl5D2eKYOeVDQ7qoeUjQ/qpvdjxHbW+KG7HiO2t8UAs2oaH9VF5UND+qk7qeI7rN8UW6niO6zPFAK8rGh/VReVjQ/qot0d7N3WZ4ot1d7N3WZ4pADbBof1SiNtbok6hQ3Q3bx1TW6reCnLyhEZDxHbW+KAI29uiTqFQcKYXj3N7DlhzmkCrSM9wU0zHiO2s8VlsL24Svq0EANAv1nRrV4TdKoCOqSSiJW7PRbChIiYg5Rexo2ghRBIOqw2xrsxB5OHYnqrgmCMZbba544GTlrnkhpccloo0uvLQTmaeBdkxask8NnDLVKJ5AXHLFfVPqtq4Aml950rz74L47OVjt5TKfdXTUsJthS6rtYOd47D0qvGNVNjmPShXzGoz+EwbWJc7fRjnH4QlNaomHLS9kTDGA4l7ga1u3o0LNQw1La1Zx1qtLvzsnmtATTrHO71nyHpPyRuHpqS4DOQNZCadbohnkjH7wWY8xOOep1pYxfOhLf5DTQnDEHtY+si8+we1Z2+CofMB0I/MfIjkeovhjBZ/at7fBLGHYD+lj2rOHAnupDsC8iOY4tYzCkJzSx9cJ9kzDmc06nArDuwMNBTLsEUzVCOY4uh5KAaudNs0jfVe9upxHzTzcLWqPNK486ju9VM4njW6eN+3mv72Iys/ixhmWeRwlyd6wkEChvc2tdgWjc1UkxKLjqPcsC5dAl9U6j3LntVrgmgUlGUSsi2oOQjCUQooNIJeSjSDI/Z4KYTsvOf/ACpF3S2S+ifzfBcJxGfTCFm5z/5T12O2W30bxyLl/wAm/fn9+XX4p92pFgwuRQOvCu4LSHC4rC7up+D8JFpzrTdibjKhY5ev0q/jCzOMtqDyNa1LAqy6jLqltCekhrCeeO5NtCltHonc8dxSxKqoWcJQgUktQyVRmBAlCIIpbS1oq4huvk5FEfh2IcJOoJbkPVTdxR7iNCrDjHHoedniiGM8fFf2JcsRxyWnkw0IjYxoUFmMcZ4HdiWMPs0O7EbxHHJIfYQo8mD26EmXGSIZ8vYNWlH55icQ0OoSaAEEVOhHqjVRLRYAOBU1thotJO8G5Uluasc1YlYot9M//b/qC1bwsxioPTP5n9QWpIWuHSM+0eUb12o9y501dHmG9dqPcucBb4M6IlEjKIqwkWdlQnTEnrDFvG9PeVK8nWd7Cu3JBWPk6CA5jii6lthPK7+W9dQfPvHaly3Fg/lcJ5XfA5dF3a4rk/ycd+TH9v8A13+H6Kcy0qORMVQBXTpzbVmGbTf0rpEeYLlmGn39K6nFmGoKcpqFbunmqZEPRO57e4qE1ToPun85vcUY9oy6R6IqJZCFFRKrD9ohNkbl0fkPcXNa4CQNaZCQDnbmG1Y12MdhaaOsczqXb6Yn+pazHKT/ANtd/wA34ZlzS2w5bQ4ZyKowxmXbS3TQf6ysI/UB0lh76ojjvYv/AK+PZF4LEyBMOKv7OFut4Md7CP1BnVh8ET8dbAf1Fw5rmt+EhYBzk256PsoOVbmXGqwH9WtTebaDr4XFT8G2mFz45I8sB2SQJXBzxV7mkVGnJC5oZVv8WjSOzcrW/wA6UfJZeXGYz00wu77bJwv2qrtxVsWqpt4XPkMT2Kp9M/mfP8VqCFl8Vvv3cw/EFqXFbeP6WWfZmb1Xaj3LnNF0WY706j3Lngat8EmyEVEshFRWS/wZD6Jmo/EVM3BRHW5tnsO7OFQxhIHGcXENb0kgLllpxttksl0swc471sZLReaBrGN5buEqZjaHX9wQXLPJ8L8XCOyVBPgW1fi9daYtbvgct216wuA/v49Z+ErYxvvGtc3mm8o7cLrGp4cjaU3VDKWzn2pcNm9dViNw1Bcmw069dXiNw1BTn0UPtKsLL90/nM/qVc1WNh+7k1s/qSw7LLo2Qk0TjmoqK9J2y+O8lMHv1y7CJa9hXIv9RENyQ2tOEup2U+a6zj8fyCTVL8Ei4ZaDel4vlrl8J78KOPA3rFNm1k8DdpUBoSixbElG0H3dpTbpzybUyWhJLECnmyX/AIroeLUlW2XU0f8AXlXP7Mxb7Fcb2zfu/wA+VYefpfj7b4qot/CrlU+EBeVz5jE5ix9+7mH4mrTuWZxZ++dzD8TVpXLTx/SjP6jcuY6j3LABq30ouOo9ywi3xQaLUMlOUQorB7GnCz7Ng+zuY1jy5+SQ9oc2mTIcx1LO/ZZGJcITSOa3KbE97RS5hdIxu9HBc5w6StbjTg/dMDgipMeTL0NcWu/he49CxX2d27ccKMB9WZroTrdRzP42NHSiX4Gvl2LckFIogpDzxgU+nj1n4StXFJvm6wspgr75ms/CVooX+kZzh3rPOe46JfS7qgkgoArVgosNHfLrMOYaguSYZO+XW4fVGoLPydCHgVZ4P+7k1s+arGqzwaN5L+53lTh2MugIRUSyES1ZsP8AaHN+RuHLL/LlXE7Q29dp+0AVsknJuvwvXILPvZGkgVBDmhwucOA0OdvYsvFfV/V02b1BxYKdkB1N7XJHK6gJA1AjaNKuIcXiyzSyyNcKPZEwEXF5q51ToDRW7hIWjltbRhKGSaNsMbNwe5sTQ6NrQxjzkllWnKfXhzuUWC2u3cWyQF0BnfVrS078seQBGTcBlZyKaFlfLnf7/Drx8eEZOfBtGNIdG4uFclpBc3g3w/NKThWwsZk7mS6sbHmvAXCtNlNqv8C2hkE7ZLRDuzHROIbUX5YcwPOfMQ40NDUJyzwNgdO21xlm6WdwaHtDnCQlpjdcatFQbzwaVf2ll/H/AH/xFwxs1+P8MtZb21W6xVO9s+sD/ryrDSRlshYAReRk0qa5qLX4AcQLFQ+s+/otMgV+X3Iwx7dOLAqjCTL1eGNVGE2UKxznpOPZOLQ9M7mH4mrRlZ7F3753MPxNWhcr8fSM+zUuY6j3LCALdS5jqPcsOtsUklCiMoKw2uC7OH2RjHXtfGWuHuuygewlcasuLtoNrdHEButneauJyQ0xvo11eUgG5dVOM8Fks1n3d+QXsOSACSck38gzjORnWGtuO8LbfNNEx7mSxxh+Tkl2WyoygMqhBaG1vzhScdH89yexj65/tRLA/wDqTDotH/4s/wC6gj2TE4MZ6Vms/CVexNO6MuPrDvVJYT6Rms9xVzESZG5zeDn4ErGu1016KR9xTRkTU01xVstnsUIGy28B4DqMe4V4CKUPaV0ryL3nbVzX7OjXCP8Ay5PkurELHydnihGye+/arbBDaRyipPqXnWVEIU3BfqS/ud5U4djPoopNEtEVuzYTHcVs1oGhsx7HLn9rwLulpsUeUyMPskJDm1f+jc7fAm6pBHaul48RUsc7hcdznr1XrI2rB9cJWeNrM9iyI761yIJY2vN1wuBI0DhXP4/W/wB3Tl8KOxYSezB0oBa6OWdrCwtOU1zWiQSNcLrw2lDo1KXO4timsdIfQ5Vq3YB2W/0TTkag191Qq6Wxnzex9Dki1SNdoBLYw3aAdgVnbsGnyvCLaEEQOcBwlhfHU8gyL6aLuRVcMd/yc8mWkF0pNnsIpEA6WQB1HZdd0ZlCU8W8UDc1TwkpeEbQ+S1W2ebcpXwPLnse125yEyCENABFA0kUFfzRnFUizwHIwYSKtdLdoLt3OU3sb2aEy/B7i3CBLTlRlheLt7USFxOnf5OauclOYY/39R9pR4KwZ+W2Egtdu1Jci9jWb94yQa+4aU0BXuLdiyhZTdRjnZjUXWqWlDwi7OquCwObaMHEtyg6DKYAL35MAOTryiR0rXYr2XcwGcVzxq/KZ1Plvqf38Sx93bYOYqnCQvVySqjCRvUZ9FibwG30ruDeH4mq5dE/j/whVOAj6Y8w/E1aAhLHosu0I2d5/P8A4QsrhayCOQtGgHatrRZDGc0tB5re5a4doqsciSXFCq3SrftMb6LB3+zL2ujWZwNipabVG6SzxmVrXljqOYDlAB1AHEE3OC0n2juqywDRA7tePBXX2QupYps//wAh2Ykfo4tCFb1Ixn+grd/ws38HijXaN053WcjQOdcDsb/SN1nuK2mK5ukcAytcmpqTSgJbTR39CxGDzWVg5T8JW7xZbvH8/wDpap+VZdLYu5I+qfBVeEMIAHJyYyXXAUpebtCsbRMGesaLPWixySyCSNpLQ8b7gFCCqZL7FDAckFvBka1tY35r89OHMuhUWWhw48f+FLjw+eEd4XNlltrMdLxwUrBF8Uv7veqOPDbdB2hSI8LMofWFTXMnjZLsspuaW5CJVsVqa80DgTs71I3A/RHir5/kjiy2OsVLHaTdTImzZXCHZxlZPYsNjFamwWmzuDIpSLNG2jnvGS5oex17HtNb+5dSwrYzIx0bo8tpqCCKggi/NrVeMFOysrcqmgbe0GoBJAINxzm/lUz17Xa5xFjTEGtabBZHNaa5IlnDXG/fPGWct1+c1OxNPxja97qWUB0jgC4WibLc11BuTnl18dwFKdK6Y7Agdns8J1wRf2qNNihE79UhrdmiaOG/MAr3L8FtzfCeFBDI6J1lEbozRrBPIWwvuJdFfRrjcaqklwk4vc45dHkGRuW70gHBI7O7pXZHYj2ep/JYiKm/Iz8qXHiTZh+qQ9MYPeiWQcnNMCYTZNabPG2GGDJL6P3SV5aBG8/pHkAVpcKC5avFuzEUFQ7JkkFd8cr8qnvFHAHpqtfBi5GCPQRNoaijGtGYjgpW4nOpkOAY4wNzjY28m7SSXE5+M4npU5479w8c9IJkIVZhGcLSusbtA2hIGDXOuoD0hRcdiZSM5i7MDM7kYfiatXRRbFis6NxcKNqKXnMLjwalPbYqDfSNRMboXKbMEKtwng/Lvbk5V3rCooO5XW5M4znagfBNvY3gY92sgfNVJYm5RjZZHNJByQRnGR+KT5QdLep/knsYDSX1ci7TWvTpVbuy3iWWx8kJliqQfRngpnceVX32UyAWKS/9Yf8Ay4lm8dX1kj/2z8RUfFnGs2aAxRxule6QvAaK3FrRwc3QUvfw0vUdd8pGkI1zX/V1t/4SXqu/sQS+8n0y+AaeUw1zZR+Fy3sdsbGDkNN9515syfseLlnjcC2FgcMxoXHR+cSpGE4Dkb2g5AFlct30016Z2DdbbaBE3etF73Uua2vaTmAW7bghgYGNBa0CgAP1fyqpxRmLI3NbC3KrV7y4VfWtM44AMy0Itb/ZN6w8FV9skPzPocUPNT+AtPYpvlz/AGPa1KFvd7E7W+KjhF8qgeQP4oOooNsbuK7YrEYQd7F21v8AclDCR9i/s/uS4Dkj2CzndG1ym59I4CrsWUcd3WVeMKEfon9n9yc89O9lJsH9ycxK1NNk99/WRiy++/rKF56Ps5Ng/uR+ez7OTq/5J6LaX5L77+sgLN77+sovnv8AZydX8UXnr9nJ1fxRobTDZvff1kXkvvv6yi+ev2UnV/FDzz+yk6v4o0NpQsvvv6yBs3vv6yiHDX7KTq/5IHDR9nJ1f8kaG0ryf3ndYp6x2duVe5xu4XHxVccMn2Umwf3IDDZGaOSvN/FPQ2vHMZortPek5Y4B2AKl89P4WO2FIOG3+yfsHimS5dPyBR3ynk2Krdhh/sn7B4pBwo/2T9g8UEet1ibL6wBOm5ZDDOCXw1cKlnctO3CLyb4ngcgajkcJAW5Dmggipa26o1p7E7cgxq+8jvBrGDq3zxQ8tyu8Q7EDZMqpBMj60GjJGdW9v+zhsjwXSuoBSgbfcTw9Ks7DiuIIRHESQCTvs95qpuU1pqjeQM0u7PBGn/N8iCgymtS3MqKKU2zpwQJ6CBHBk+rVtdBpXYjIPGf1j4qw3D6+vr5JMITJXlruM/rHxSS13Gf1neKsdxRbimEDJdxpOs7xT0cbuM/rFSxEnWRJBHjiOl/WKkss50u2nxT8cSkNhS0EZtm5TtKcbZedtKmMjSxGjRofkmvaUPJNe0qcIkCxGgg+Sa9p0IjZedtKnGJE6NLVCB5NztpSDZ+dtKnOam3cKNBD3GnCdpTwsw0u2lBwSo5gM6NA2bONJ2lJMI97aVJywcxSXJ6Bg2ccY7SjNmGk7SnYs4qn3NCWgh+Scp2lLhZkmhqa8tVJyEgxoBmZ9OAuKbdNdmPYn3xpDmI9hG8oGh21BObjydv4II9hHHy+ZSx8v6UEFQKfw6/mEg+HcUEEEScx1eCLh296CCoAzx+afZ8kEEBKZnTzc/R8kEEgfj4NY7wnRm+uKggkBDg6e9qVo1/MoIIBs5vriopOH60IkEA3w/WlMyeHcjQQZjT096af4fNBBIGHZ+nxTE2b64jUaCZEj1Ok/EkHN0fJBBBrKxer9aVKZ4/NBBAKlzHUf6U07OPrhKCCAioIIJB//9k="/>
          <p:cNvSpPr>
            <a:spLocks noChangeAspect="1" noChangeArrowheads="1"/>
          </p:cNvSpPr>
          <p:nvPr/>
        </p:nvSpPr>
        <p:spPr bwMode="auto">
          <a:xfrm>
            <a:off x="6350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52" name="AutoShape 28" descr="data:image/jpeg;base64,/9j/4AAQSkZJRgABAQAAAQABAAD/2wCEAAkGBhQSEBIUEhQQEBQVFBUUFBQUFBUUFBQUFRQVFBQUFBQXHCYeFxkkGRQUHy8gIycpLCwsFR4xNTAqNSYrLCkBCQoKDgwOGg8PGikcHBwsKiksKSksKSkpKSwsKSksKSksKSkpKSwpKSwpKSksKSkpLCksLCwpKSwsLCwsMiwsNf/AABEIAOEA4QMBIgACEQEDEQH/xAAcAAAABwEBAAAAAAAAAAAAAAAAAQIDBAUGBwj/xABPEAABAwECBwsJAwsCBQUAAAABAAIDEQQhBQYSMVFxkRMiQVJhcoGSobHRFBUjMlNissHwBzPhJEJDRGOCorPC0uIWc1SDo9PxFyU0VZP/xAAaAQADAQEBAQAAAAAAAAAAAAAAAQIDBAUG/8QAKREBAQACAgIBAQgDAQAAAAAAAAECERIxAyFBMhMiUWFxgaHwBMHxsf/aAAwDAQACEQMRAD8A6I60hNPtVQRpChyPSIHb9o5fkV87ytyj0uGgkjUaQKZanhudVNotBPIvRwlrK0U0wCiPlqg5FRdEmmOV2IJQRURgK0FgqFaRvCpgCblgBBGlAcclaA8mnCe9NblvuHSupuxVhP5uwBEcUodB7FfJOnMtyB6RmrfmrXsTkbnENDjVrTWnSBpzLo5xSh0HsTb8UouXsRsaZnFmLKtYLRSjDSjhVpzG7Vd0o8bIqWo1qXOaxzqlpBuLeAClwC0bMWmMNWOew6WuyTtCanxaY81c57jmq45RpoqUbGmMhYx00Tg0DfDeg3HQeg0Kv8aBSeyk1rU0vB3uWy6lBwlWAxVjBqC4UzEUu1KQ3Fxpc0vc6QtN2XvqcNxObMjZaXrHKSwJmONSo2pKGGoi1O0SSEBHc1MPClPCZe1MkKUKHMFYSsUKdiCVM3rno7kgpyYb49CbcppiQSUEidNtDHDOCOhRYpiHg/WZanDrfQu1t7wssG74LxLjx8kn6PTxy5YWkzPqozlPcxNOgXsyacVu0LJWOwpjs+I03OM63O7luJYlyTGVlXZQNSKjgoLxwqp2i9OjYGtxms8crg1uUCSATQUcRcTqUtsjTwjaqnFKOuDYea8bJXo2tT0S5ARZKr7M85QvKthGmDFECE86NILEAyUhyecxIIQRhwSSE8WpBagjScYEWSnY2oB+IKU0JmJqfDUGIuCq8YcKOgs7pGBriC0AOrS8gcBBVqY1mMdqizHP6zfiCYUlhx+mfJG10cID3saaZdQHEC7fLbuC43g1wNpgDT+ljJ67fncuzhtyKSLIoUwU20BQpWpBUzt3x6O5MPUuVt5UaRqkGUEdEEB23Dv3Ltbe9ZaP1gtJh+T0J1t71kxasl4rpXi5+/NP2eh4/Xjqz3NEY1X/AOoGVp8wOxL89s+iPFeu5EXCmCstpyHPjdWoIe6nSCaU1UWEwvik9oPpYS280INOxdCfhONwoQCNf4rN4UwM2SRpZIWsrvw5xcQPd09PajeqVUGAWuHo3Ofkj1Wske1lK33AjhJ2rTtioAibg+NjvR0p7xqek8KkN/d2qplC0RC2hCu4XAi69VQHN2pbNYHSfBPlC0tTCm3QpuG20z0O3wTptg5ProRyg1TTo006NPm0Dk7fBNul1dvgnyhapgxpBYny7m7T4JB/d2nwRyg1TWQlsYjpyt2/glA8rdqOUGqfhCktaojJgOFu1PC2t0t2pcoNUi3vAYaivJeO0LC4TsZkN1Q3RWouzXOqVtbVI14pVnWCorVgfKzOj69Etw9MTasDOYah0dc+YA66rS4rOBaC4PL6nfOe438O9rk9iaixQflkvkic3gG6Urr/AAVvZ8EBtKOiFBSgeKKpSqwkNVFlClBnvRddqYnZThaea4HuT3C0q5Rvio0oUqX1io8oUfIR6IJVEEw6PaJ3uFHOc4aCbtijwwAu+tClyNSLM3fjWvAxt5y/m9W/TYyOHMHGCYSAZQrmUizT5TQaMFQDSuZbC12JrmmoBXO5bKBag2l2V8ivcvt5+tLsO5m1LDzpj2ppuDWaAnBg5ugLLZl7qdMW0+KPdjxodp8UBg9nFCWMHs0BGwSLQePDt/yTonPGi2/ijGD2aAnBYG8UIBvdjxotp8Urdjxotp8U75A3ihGLC3QEwbEx40W38UN1PGi+ulPCxN4oRmxN4oQDImPGi2/igZzxotv4p/yFvFCHkDOKEgZ3c8aHb+KIzHjQ7T4p7yBnFaiNgZxW7EwRux40W0+KLdTpi2/il+b2cVuxF5tj4rdiQJ3Q6Y9pR5Z/Z7UDg2PiN2JJwXHxG7EAdT7m0pJHIxF5qj4jVGt+DIxFIQ0VDSRsTIueQNpVrTn+syqXgDNcq4WojhSxaLlvjjpnbsJTvimHpWXUpt5SvZG0SNEmHVZLMUzDDR4+uBWRcmuFeDjPvT9Xo3L0DhUFc+wrY3RWkPeKNyq1XQ2qoxgwO6dlG0qvajksUEOE2OFRl05pT7bc33uqVV7oLMNzkBJBN45SrRteKezxWdmhDgtrff6pSxbG6H9UpLQeKezxRucRTeu2t4KcvKkDgtjdD+qU421t0O6pTAmPEO1vilif3Dtb4p7NI8qbod1UoWoaHdVMCf3Dtb4pQn907W+KCPC0t0O6qM2kaHdVNCb3Ttb4pRl5D2eKYOeVDQ7qoeUjQ/qpvdjxHbW+KG7HiO2t8UAs2oaH9VF5UND+qk7qeI7rN8UW6niO6zPFAK8rGh/VReVjQ/qot0d7N3WZ4ot1d7N3WZ4pADbBof1SiNtbok6hQ3Q3bx1TW6reCnLyhEZDxHbW+KAI29uiTqFQcKYXj3N7DlhzmkCrSM9wU0zHiO2s8VlsL24Svq0EANAv1nRrV4TdKoCOqSSiJW7PRbChIiYg5Rexo2ghRBIOqw2xrsxB5OHYnqrgmCMZbba544GTlrnkhpccloo0uvLQTmaeBdkxask8NnDLVKJ5AXHLFfVPqtq4Aml950rz74L47OVjt5TKfdXTUsJthS6rtYOd47D0qvGNVNjmPShXzGoz+EwbWJc7fRjnH4QlNaomHLS9kTDGA4l7ga1u3o0LNQw1La1Zx1qtLvzsnmtATTrHO71nyHpPyRuHpqS4DOQNZCadbohnkjH7wWY8xOOep1pYxfOhLf5DTQnDEHtY+si8+we1Z2+CofMB0I/MfIjkeovhjBZ/at7fBLGHYD+lj2rOHAnupDsC8iOY4tYzCkJzSx9cJ9kzDmc06nArDuwMNBTLsEUzVCOY4uh5KAaudNs0jfVe9upxHzTzcLWqPNK486ju9VM4njW6eN+3mv72Iys/ixhmWeRwlyd6wkEChvc2tdgWjc1UkxKLjqPcsC5dAl9U6j3LntVrgmgUlGUSsi2oOQjCUQooNIJeSjSDI/Z4KYTsvOf/ACpF3S2S+ifzfBcJxGfTCFm5z/5T12O2W30bxyLl/wAm/fn9+XX4p92pFgwuRQOvCu4LSHC4rC7up+D8JFpzrTdibjKhY5ev0q/jCzOMtqDyNa1LAqy6jLqltCekhrCeeO5NtCltHonc8dxSxKqoWcJQgUktQyVRmBAlCIIpbS1oq4huvk5FEfh2IcJOoJbkPVTdxR7iNCrDjHHoedniiGM8fFf2JcsRxyWnkw0IjYxoUFmMcZ4HdiWMPs0O7EbxHHJIfYQo8mD26EmXGSIZ8vYNWlH55icQ0OoSaAEEVOhHqjVRLRYAOBU1thotJO8G5Uluasc1YlYot9M//b/qC1bwsxioPTP5n9QWpIWuHSM+0eUb12o9y501dHmG9dqPcucBb4M6IlEjKIqwkWdlQnTEnrDFvG9PeVK8nWd7Cu3JBWPk6CA5jii6lthPK7+W9dQfPvHaly3Fg/lcJ5XfA5dF3a4rk/ycd+TH9v8A13+H6Kcy0qORMVQBXTpzbVmGbTf0rpEeYLlmGn39K6nFmGoKcpqFbunmqZEPRO57e4qE1ToPun85vcUY9oy6R6IqJZCFFRKrD9ohNkbl0fkPcXNa4CQNaZCQDnbmG1Y12MdhaaOsczqXb6Yn+pazHKT/ANtd/wA34ZlzS2w5bQ4ZyKowxmXbS3TQf6ysI/UB0lh76ojjvYv/AK+PZF4LEyBMOKv7OFut4Md7CP1BnVh8ET8dbAf1Fw5rmt+EhYBzk256PsoOVbmXGqwH9WtTebaDr4XFT8G2mFz45I8sB2SQJXBzxV7mkVGnJC5oZVv8WjSOzcrW/wA6UfJZeXGYz00wu77bJwv2qrtxVsWqpt4XPkMT2Kp9M/mfP8VqCFl8Vvv3cw/EFqXFbeP6WWfZmb1Xaj3LnNF0WY706j3Lngat8EmyEVEshFRWS/wZD6Jmo/EVM3BRHW5tnsO7OFQxhIHGcXENb0kgLllpxttksl0swc471sZLReaBrGN5buEqZjaHX9wQXLPJ8L8XCOyVBPgW1fi9daYtbvgct216wuA/v49Z+ErYxvvGtc3mm8o7cLrGp4cjaU3VDKWzn2pcNm9dViNw1Bcmw069dXiNw1BTn0UPtKsLL90/nM/qVc1WNh+7k1s/qSw7LLo2Qk0TjmoqK9J2y+O8lMHv1y7CJa9hXIv9RENyQ2tOEup2U+a6zj8fyCTVL8Ei4ZaDel4vlrl8J78KOPA3rFNm1k8DdpUBoSixbElG0H3dpTbpzybUyWhJLECnmyX/AIroeLUlW2XU0f8AXlXP7Mxb7Fcb2zfu/wA+VYefpfj7b4qot/CrlU+EBeVz5jE5ix9+7mH4mrTuWZxZ++dzD8TVpXLTx/SjP6jcuY6j3LABq30ouOo9ywi3xQaLUMlOUQorB7GnCz7Ng+zuY1jy5+SQ9oc2mTIcx1LO/ZZGJcITSOa3KbE97RS5hdIxu9HBc5w6StbjTg/dMDgipMeTL0NcWu/he49CxX2d27ccKMB9WZroTrdRzP42NHSiX4Gvl2LckFIogpDzxgU+nj1n4StXFJvm6wspgr75ms/CVooX+kZzh3rPOe46JfS7qgkgoArVgosNHfLrMOYaguSYZO+XW4fVGoLPydCHgVZ4P+7k1s+arGqzwaN5L+53lTh2MugIRUSyES1ZsP8AaHN+RuHLL/LlXE7Q29dp+0AVsknJuvwvXILPvZGkgVBDmhwucOA0OdvYsvFfV/V02b1BxYKdkB1N7XJHK6gJA1AjaNKuIcXiyzSyyNcKPZEwEXF5q51ToDRW7hIWjltbRhKGSaNsMbNwe5sTQ6NrQxjzkllWnKfXhzuUWC2u3cWyQF0BnfVrS078seQBGTcBlZyKaFlfLnf7/Drx8eEZOfBtGNIdG4uFclpBc3g3w/NKThWwsZk7mS6sbHmvAXCtNlNqv8C2hkE7ZLRDuzHROIbUX5YcwPOfMQ40NDUJyzwNgdO21xlm6WdwaHtDnCQlpjdcatFQbzwaVf2ll/H/AH/xFwxs1+P8MtZb21W6xVO9s+sD/ryrDSRlshYAReRk0qa5qLX4AcQLFQ+s+/otMgV+X3Iwx7dOLAqjCTL1eGNVGE2UKxznpOPZOLQ9M7mH4mrRlZ7F3753MPxNWhcr8fSM+zUuY6j3LCALdS5jqPcsOtsUklCiMoKw2uC7OH2RjHXtfGWuHuuygewlcasuLtoNrdHEButneauJyQ0xvo11eUgG5dVOM8Fks1n3d+QXsOSACSck38gzjORnWGtuO8LbfNNEx7mSxxh+Tkl2WyoygMqhBaG1vzhScdH89yexj65/tRLA/wDqTDotH/4s/wC6gj2TE4MZ6Vms/CVexNO6MuPrDvVJYT6Rms9xVzESZG5zeDn4ErGu1016KR9xTRkTU01xVstnsUIGy28B4DqMe4V4CKUPaV0ryL3nbVzX7OjXCP8Ay5PkurELHydnihGye+/arbBDaRyipPqXnWVEIU3BfqS/ud5U4djPoopNEtEVuzYTHcVs1oGhsx7HLn9rwLulpsUeUyMPskJDm1f+jc7fAm6pBHaul48RUsc7hcdznr1XrI2rB9cJWeNrM9iyI761yIJY2vN1wuBI0DhXP4/W/wB3Tl8KOxYSezB0oBa6OWdrCwtOU1zWiQSNcLrw2lDo1KXO4timsdIfQ5Vq3YB2W/0TTkag191Qq6Wxnzex9Dki1SNdoBLYw3aAdgVnbsGnyvCLaEEQOcBwlhfHU8gyL6aLuRVcMd/yc8mWkF0pNnsIpEA6WQB1HZdd0ZlCU8W8UDc1TwkpeEbQ+S1W2ebcpXwPLnse125yEyCENABFA0kUFfzRnFUizwHIwYSKtdLdoLt3OU3sb2aEy/B7i3CBLTlRlheLt7USFxOnf5OauclOYY/39R9pR4KwZ+W2Egtdu1Jci9jWb94yQa+4aU0BXuLdiyhZTdRjnZjUXWqWlDwi7OquCwObaMHEtyg6DKYAL35MAOTryiR0rXYr2XcwGcVzxq/KZ1Plvqf38Sx93bYOYqnCQvVySqjCRvUZ9FibwG30ruDeH4mq5dE/j/whVOAj6Y8w/E1aAhLHosu0I2d5/P8A4QsrhayCOQtGgHatrRZDGc0tB5re5a4doqsciSXFCq3SrftMb6LB3+zL2ujWZwNipabVG6SzxmVrXljqOYDlAB1AHEE3OC0n2juqywDRA7tePBXX2QupYps//wAh2Ykfo4tCFb1Ixn+grd/ws38HijXaN053WcjQOdcDsb/SN1nuK2mK5ukcAytcmpqTSgJbTR39CxGDzWVg5T8JW7xZbvH8/wDpap+VZdLYu5I+qfBVeEMIAHJyYyXXAUpebtCsbRMGesaLPWixySyCSNpLQ8b7gFCCqZL7FDAckFvBka1tY35r89OHMuhUWWhw48f+FLjw+eEd4XNlltrMdLxwUrBF8Uv7veqOPDbdB2hSI8LMofWFTXMnjZLsspuaW5CJVsVqa80DgTs71I3A/RHir5/kjiy2OsVLHaTdTImzZXCHZxlZPYsNjFamwWmzuDIpSLNG2jnvGS5oex17HtNb+5dSwrYzIx0bo8tpqCCKggi/NrVeMFOysrcqmgbe0GoBJAINxzm/lUz17Xa5xFjTEGtabBZHNaa5IlnDXG/fPGWct1+c1OxNPxja97qWUB0jgC4WibLc11BuTnl18dwFKdK6Y7Agdns8J1wRf2qNNihE79UhrdmiaOG/MAr3L8FtzfCeFBDI6J1lEbozRrBPIWwvuJdFfRrjcaqklwk4vc45dHkGRuW70gHBI7O7pXZHYj2ep/JYiKm/Iz8qXHiTZh+qQ9MYPeiWQcnNMCYTZNabPG2GGDJL6P3SV5aBG8/pHkAVpcKC5avFuzEUFQ7JkkFd8cr8qnvFHAHpqtfBi5GCPQRNoaijGtGYjgpW4nOpkOAY4wNzjY28m7SSXE5+M4npU5479w8c9IJkIVZhGcLSusbtA2hIGDXOuoD0hRcdiZSM5i7MDM7kYfiatXRRbFis6NxcKNqKXnMLjwalPbYqDfSNRMboXKbMEKtwng/Lvbk5V3rCooO5XW5M4znagfBNvY3gY92sgfNVJYm5RjZZHNJByQRnGR+KT5QdLep/knsYDSX1ci7TWvTpVbuy3iWWx8kJliqQfRngpnceVX32UyAWKS/9Yf8Ay4lm8dX1kj/2z8RUfFnGs2aAxRxule6QvAaK3FrRwc3QUvfw0vUdd8pGkI1zX/V1t/4SXqu/sQS+8n0y+AaeUw1zZR+Fy3sdsbGDkNN9515syfseLlnjcC2FgcMxoXHR+cSpGE4Dkb2g5AFlct30016Z2DdbbaBE3etF73Uua2vaTmAW7bghgYGNBa0CgAP1fyqpxRmLI3NbC3KrV7y4VfWtM44AMy0Itb/ZN6w8FV9skPzPocUPNT+AtPYpvlz/AGPa1KFvd7E7W+KjhF8qgeQP4oOooNsbuK7YrEYQd7F21v8AclDCR9i/s/uS4Dkj2CzndG1ym59I4CrsWUcd3WVeMKEfon9n9yc89O9lJsH9ycxK1NNk99/WRiy++/rKF56Ps5Ng/uR+ez7OTq/5J6LaX5L77+sgLN77+sovnv8AZydX8UXnr9nJ1fxRobTDZvff1kXkvvv6yi+ev2UnV/FDzz+yk6v4o0NpQsvvv6yBs3vv6yiHDX7KTq/5IHDR9nJ1f8kaG0ryf3ndYp6x2duVe5xu4XHxVccMn2Umwf3IDDZGaOSvN/FPQ2vHMZortPek5Y4B2AKl89P4WO2FIOG3+yfsHimS5dPyBR3ynk2Krdhh/sn7B4pBwo/2T9g8UEet1ibL6wBOm5ZDDOCXw1cKlnctO3CLyb4ngcgajkcJAW5Dmggipa26o1p7E7cgxq+8jvBrGDq3zxQ8tyu8Q7EDZMqpBMj60GjJGdW9v+zhsjwXSuoBSgbfcTw9Ks7DiuIIRHESQCTvs95qpuU1pqjeQM0u7PBGn/N8iCgymtS3MqKKU2zpwQJ6CBHBk+rVtdBpXYjIPGf1j4qw3D6+vr5JMITJXlruM/rHxSS13Gf1neKsdxRbimEDJdxpOs7xT0cbuM/rFSxEnWRJBHjiOl/WKkss50u2nxT8cSkNhS0EZtm5TtKcbZedtKmMjSxGjRofkmvaUPJNe0qcIkCxGgg+Sa9p0IjZedtKnGJE6NLVCB5NztpSDZ+dtKnOam3cKNBD3GnCdpTwsw0u2lBwSo5gM6NA2bONJ2lJMI97aVJywcxSXJ6Bg2ccY7SjNmGk7SnYs4qn3NCWgh+Scp2lLhZkmhqa8tVJyEgxoBmZ9OAuKbdNdmPYn3xpDmI9hG8oGh21BObjydv4II9hHHy+ZSx8v6UEFQKfw6/mEg+HcUEEEScx1eCLh296CCoAzx+afZ8kEEBKZnTzc/R8kEEgfj4NY7wnRm+uKggkBDg6e9qVo1/MoIIBs5vriopOH60IkEA3w/WlMyeHcjQQZjT096af4fNBBIGHZ+nxTE2b64jUaCZEj1Ok/EkHN0fJBBBrKxer9aVKZ4/NBBAKlzHUf6U07OPrhKCCAioIIJB//9k="/>
          <p:cNvSpPr>
            <a:spLocks noChangeAspect="1" noChangeArrowheads="1"/>
          </p:cNvSpPr>
          <p:nvPr/>
        </p:nvSpPr>
        <p:spPr bwMode="auto">
          <a:xfrm>
            <a:off x="6350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54" name="AutoShape 30" descr="data:image/jpeg;base64,/9j/4AAQSkZJRgABAQAAAQABAAD/2wCEAAkGBhQSEBIUEhQQEBQVFBUUFBQUFBUUFBQUFRQVFBQUFBQXHCYeFxkkGRQUHy8gIycpLCwsFR4xNTAqNSYrLCkBCQoKDgwOGg8PGikcHBwsKiksKSksKSkpKSwsKSksKSksKSkpKSwpKSwpKSksKSkpLCksLCwpKSwsLCwsMiwsNf/AABEIAOEA4QMBIgACEQEDEQH/xAAcAAAABwEBAAAAAAAAAAAAAAAAAQIDBAUGBwj/xABPEAABAwECBwsJAwsCBQUAAAABAAIDEQQhBQYSMVFxkRMiQVJhcoGSobHRFBUjMlNissHwBzPhJEJDRGOCorPC0uIWc1SDo9PxFyU0VZP/xAAaAQADAQEBAQAAAAAAAAAAAAAAAQIDBAUG/8QAKREBAQACAgIBAQgDAQAAAAAAAAECERIxAyFBMhMiUWFxgaHwBMHxsf/aAAwDAQACEQMRAD8A6I60hNPtVQRpChyPSIHb9o5fkV87ytyj0uGgkjUaQKZanhudVNotBPIvRwlrK0U0wCiPlqg5FRdEmmOV2IJQRURgK0FgqFaRvCpgCblgBBGlAcclaA8mnCe9NblvuHSupuxVhP5uwBEcUodB7FfJOnMtyB6RmrfmrXsTkbnENDjVrTWnSBpzLo5xSh0HsTb8UouXsRsaZnFmLKtYLRSjDSjhVpzG7Vd0o8bIqWo1qXOaxzqlpBuLeAClwC0bMWmMNWOew6WuyTtCanxaY81c57jmq45RpoqUbGmMhYx00Tg0DfDeg3HQeg0Kv8aBSeyk1rU0vB3uWy6lBwlWAxVjBqC4UzEUu1KQ3Fxpc0vc6QtN2XvqcNxObMjZaXrHKSwJmONSo2pKGGoi1O0SSEBHc1MPClPCZe1MkKUKHMFYSsUKdiCVM3rno7kgpyYb49CbcppiQSUEidNtDHDOCOhRYpiHg/WZanDrfQu1t7wssG74LxLjx8kn6PTxy5YWkzPqozlPcxNOgXsyacVu0LJWOwpjs+I03OM63O7luJYlyTGVlXZQNSKjgoLxwqp2i9OjYGtxms8crg1uUCSATQUcRcTqUtsjTwjaqnFKOuDYea8bJXo2tT0S5ARZKr7M85QvKthGmDFECE86NILEAyUhyecxIIQRhwSSE8WpBagjScYEWSnY2oB+IKU0JmJqfDUGIuCq8YcKOgs7pGBriC0AOrS8gcBBVqY1mMdqizHP6zfiCYUlhx+mfJG10cID3saaZdQHEC7fLbuC43g1wNpgDT+ljJ67fncuzhtyKSLIoUwU20BQpWpBUzt3x6O5MPUuVt5UaRqkGUEdEEB23Dv3Ltbe9ZaP1gtJh+T0J1t71kxasl4rpXi5+/NP2eh4/Xjqz3NEY1X/AOoGVp8wOxL89s+iPFeu5EXCmCstpyHPjdWoIe6nSCaU1UWEwvik9oPpYS280INOxdCfhONwoQCNf4rN4UwM2SRpZIWsrvw5xcQPd09PajeqVUGAWuHo3Ofkj1Wske1lK33AjhJ2rTtioAibg+NjvR0p7xqek8KkN/d2qplC0RC2hCu4XAi69VQHN2pbNYHSfBPlC0tTCm3QpuG20z0O3wTptg5ProRyg1TTo006NPm0Dk7fBNul1dvgnyhapgxpBYny7m7T4JB/d2nwRyg1TWQlsYjpyt2/glA8rdqOUGqfhCktaojJgOFu1PC2t0t2pcoNUi3vAYaivJeO0LC4TsZkN1Q3RWouzXOqVtbVI14pVnWCorVgfKzOj69Etw9MTasDOYah0dc+YA66rS4rOBaC4PL6nfOe438O9rk9iaixQflkvkic3gG6Urr/AAVvZ8EBtKOiFBSgeKKpSqwkNVFlClBnvRddqYnZThaea4HuT3C0q5Rvio0oUqX1io8oUfIR6IJVEEw6PaJ3uFHOc4aCbtijwwAu+tClyNSLM3fjWvAxt5y/m9W/TYyOHMHGCYSAZQrmUizT5TQaMFQDSuZbC12JrmmoBXO5bKBag2l2V8ivcvt5+tLsO5m1LDzpj2ppuDWaAnBg5ugLLZl7qdMW0+KPdjxodp8UBg9nFCWMHs0BGwSLQePDt/yTonPGi2/ijGD2aAnBYG8UIBvdjxotp8Urdjxotp8U75A3ihGLC3QEwbEx40W38UN1PGi+ulPCxN4oRmxN4oQDImPGi2/igZzxotv4p/yFvFCHkDOKEgZ3c8aHb+KIzHjQ7T4p7yBnFaiNgZxW7EwRux40W0+KLdTpi2/il+b2cVuxF5tj4rdiQJ3Q6Y9pR5Z/Z7UDg2PiN2JJwXHxG7EAdT7m0pJHIxF5qj4jVGt+DIxFIQ0VDSRsTIueQNpVrTn+syqXgDNcq4WojhSxaLlvjjpnbsJTvimHpWXUpt5SvZG0SNEmHVZLMUzDDR4+uBWRcmuFeDjPvT9Xo3L0DhUFc+wrY3RWkPeKNyq1XQ2qoxgwO6dlG0qvajksUEOE2OFRl05pT7bc33uqVV7oLMNzkBJBN45SrRteKezxWdmhDgtrff6pSxbG6H9UpLQeKezxRucRTeu2t4KcvKkDgtjdD+qU421t0O6pTAmPEO1vilif3Dtb4p7NI8qbod1UoWoaHdVMCf3Dtb4pQn907W+KCPC0t0O6qM2kaHdVNCb3Ttb4pRl5D2eKYOeVDQ7qoeUjQ/qpvdjxHbW+KG7HiO2t8UAs2oaH9VF5UND+qk7qeI7rN8UW6niO6zPFAK8rGh/VReVjQ/qot0d7N3WZ4ot1d7N3WZ4pADbBof1SiNtbok6hQ3Q3bx1TW6reCnLyhEZDxHbW+KAI29uiTqFQcKYXj3N7DlhzmkCrSM9wU0zHiO2s8VlsL24Svq0EANAv1nRrV4TdKoCOqSSiJW7PRbChIiYg5Rexo2ghRBIOqw2xrsxB5OHYnqrgmCMZbba544GTlrnkhpccloo0uvLQTmaeBdkxask8NnDLVKJ5AXHLFfVPqtq4Aml950rz74L47OVjt5TKfdXTUsJthS6rtYOd47D0qvGNVNjmPShXzGoz+EwbWJc7fRjnH4QlNaomHLS9kTDGA4l7ga1u3o0LNQw1La1Zx1qtLvzsnmtATTrHO71nyHpPyRuHpqS4DOQNZCadbohnkjH7wWY8xOOep1pYxfOhLf5DTQnDEHtY+si8+we1Z2+CofMB0I/MfIjkeovhjBZ/at7fBLGHYD+lj2rOHAnupDsC8iOY4tYzCkJzSx9cJ9kzDmc06nArDuwMNBTLsEUzVCOY4uh5KAaudNs0jfVe9upxHzTzcLWqPNK486ju9VM4njW6eN+3mv72Iys/ixhmWeRwlyd6wkEChvc2tdgWjc1UkxKLjqPcsC5dAl9U6j3LntVrgmgUlGUSsi2oOQjCUQooNIJeSjSDI/Z4KYTsvOf/ACpF3S2S+ifzfBcJxGfTCFm5z/5T12O2W30bxyLl/wAm/fn9+XX4p92pFgwuRQOvCu4LSHC4rC7up+D8JFpzrTdibjKhY5ev0q/jCzOMtqDyNa1LAqy6jLqltCekhrCeeO5NtCltHonc8dxSxKqoWcJQgUktQyVRmBAlCIIpbS1oq4huvk5FEfh2IcJOoJbkPVTdxR7iNCrDjHHoedniiGM8fFf2JcsRxyWnkw0IjYxoUFmMcZ4HdiWMPs0O7EbxHHJIfYQo8mD26EmXGSIZ8vYNWlH55icQ0OoSaAEEVOhHqjVRLRYAOBU1thotJO8G5Uluasc1YlYot9M//b/qC1bwsxioPTP5n9QWpIWuHSM+0eUb12o9y501dHmG9dqPcucBb4M6IlEjKIqwkWdlQnTEnrDFvG9PeVK8nWd7Cu3JBWPk6CA5jii6lthPK7+W9dQfPvHaly3Fg/lcJ5XfA5dF3a4rk/ycd+TH9v8A13+H6Kcy0qORMVQBXTpzbVmGbTf0rpEeYLlmGn39K6nFmGoKcpqFbunmqZEPRO57e4qE1ToPun85vcUY9oy6R6IqJZCFFRKrD9ohNkbl0fkPcXNa4CQNaZCQDnbmG1Y12MdhaaOsczqXb6Yn+pazHKT/ANtd/wA34ZlzS2w5bQ4ZyKowxmXbS3TQf6ysI/UB0lh76ojjvYv/AK+PZF4LEyBMOKv7OFut4Md7CP1BnVh8ET8dbAf1Fw5rmt+EhYBzk256PsoOVbmXGqwH9WtTebaDr4XFT8G2mFz45I8sB2SQJXBzxV7mkVGnJC5oZVv8WjSOzcrW/wA6UfJZeXGYz00wu77bJwv2qrtxVsWqpt4XPkMT2Kp9M/mfP8VqCFl8Vvv3cw/EFqXFbeP6WWfZmb1Xaj3LnNF0WY706j3Lngat8EmyEVEshFRWS/wZD6Jmo/EVM3BRHW5tnsO7OFQxhIHGcXENb0kgLllpxttksl0swc471sZLReaBrGN5buEqZjaHX9wQXLPJ8L8XCOyVBPgW1fi9daYtbvgct216wuA/v49Z+ErYxvvGtc3mm8o7cLrGp4cjaU3VDKWzn2pcNm9dViNw1Bcmw069dXiNw1BTn0UPtKsLL90/nM/qVc1WNh+7k1s/qSw7LLo2Qk0TjmoqK9J2y+O8lMHv1y7CJa9hXIv9RENyQ2tOEup2U+a6zj8fyCTVL8Ei4ZaDel4vlrl8J78KOPA3rFNm1k8DdpUBoSixbElG0H3dpTbpzybUyWhJLECnmyX/AIroeLUlW2XU0f8AXlXP7Mxb7Fcb2zfu/wA+VYefpfj7b4qot/CrlU+EBeVz5jE5ix9+7mH4mrTuWZxZ++dzD8TVpXLTx/SjP6jcuY6j3LABq30ouOo9ywi3xQaLUMlOUQorB7GnCz7Ng+zuY1jy5+SQ9oc2mTIcx1LO/ZZGJcITSOa3KbE97RS5hdIxu9HBc5w6StbjTg/dMDgipMeTL0NcWu/he49CxX2d27ccKMB9WZroTrdRzP42NHSiX4Gvl2LckFIogpDzxgU+nj1n4StXFJvm6wspgr75ms/CVooX+kZzh3rPOe46JfS7qgkgoArVgosNHfLrMOYaguSYZO+XW4fVGoLPydCHgVZ4P+7k1s+arGqzwaN5L+53lTh2MugIRUSyES1ZsP8AaHN+RuHLL/LlXE7Q29dp+0AVsknJuvwvXILPvZGkgVBDmhwucOA0OdvYsvFfV/V02b1BxYKdkB1N7XJHK6gJA1AjaNKuIcXiyzSyyNcKPZEwEXF5q51ToDRW7hIWjltbRhKGSaNsMbNwe5sTQ6NrQxjzkllWnKfXhzuUWC2u3cWyQF0BnfVrS078seQBGTcBlZyKaFlfLnf7/Drx8eEZOfBtGNIdG4uFclpBc3g3w/NKThWwsZk7mS6sbHmvAXCtNlNqv8C2hkE7ZLRDuzHROIbUX5YcwPOfMQ40NDUJyzwNgdO21xlm6WdwaHtDnCQlpjdcatFQbzwaVf2ll/H/AH/xFwxs1+P8MtZb21W6xVO9s+sD/ryrDSRlshYAReRk0qa5qLX4AcQLFQ+s+/otMgV+X3Iwx7dOLAqjCTL1eGNVGE2UKxznpOPZOLQ9M7mH4mrRlZ7F3753MPxNWhcr8fSM+zUuY6j3LCALdS5jqPcsOtsUklCiMoKw2uC7OH2RjHXtfGWuHuuygewlcasuLtoNrdHEButneauJyQ0xvo11eUgG5dVOM8Fks1n3d+QXsOSACSck38gzjORnWGtuO8LbfNNEx7mSxxh+Tkl2WyoygMqhBaG1vzhScdH89yexj65/tRLA/wDqTDotH/4s/wC6gj2TE4MZ6Vms/CVexNO6MuPrDvVJYT6Rms9xVzESZG5zeDn4ErGu1016KR9xTRkTU01xVstnsUIGy28B4DqMe4V4CKUPaV0ryL3nbVzX7OjXCP8Ay5PkurELHydnihGye+/arbBDaRyipPqXnWVEIU3BfqS/ud5U4djPoopNEtEVuzYTHcVs1oGhsx7HLn9rwLulpsUeUyMPskJDm1f+jc7fAm6pBHaul48RUsc7hcdznr1XrI2rB9cJWeNrM9iyI761yIJY2vN1wuBI0DhXP4/W/wB3Tl8KOxYSezB0oBa6OWdrCwtOU1zWiQSNcLrw2lDo1KXO4timsdIfQ5Vq3YB2W/0TTkag191Qq6Wxnzex9Dki1SNdoBLYw3aAdgVnbsGnyvCLaEEQOcBwlhfHU8gyL6aLuRVcMd/yc8mWkF0pNnsIpEA6WQB1HZdd0ZlCU8W8UDc1TwkpeEbQ+S1W2ebcpXwPLnse125yEyCENABFA0kUFfzRnFUizwHIwYSKtdLdoLt3OU3sb2aEy/B7i3CBLTlRlheLt7USFxOnf5OauclOYY/39R9pR4KwZ+W2Egtdu1Jci9jWb94yQa+4aU0BXuLdiyhZTdRjnZjUXWqWlDwi7OquCwObaMHEtyg6DKYAL35MAOTryiR0rXYr2XcwGcVzxq/KZ1Plvqf38Sx93bYOYqnCQvVySqjCRvUZ9FibwG30ruDeH4mq5dE/j/whVOAj6Y8w/E1aAhLHosu0I2d5/P8A4QsrhayCOQtGgHatrRZDGc0tB5re5a4doqsciSXFCq3SrftMb6LB3+zL2ujWZwNipabVG6SzxmVrXljqOYDlAB1AHEE3OC0n2juqywDRA7tePBXX2QupYps//wAh2Ykfo4tCFb1Ixn+grd/ws38HijXaN053WcjQOdcDsb/SN1nuK2mK5ukcAytcmpqTSgJbTR39CxGDzWVg5T8JW7xZbvH8/wDpap+VZdLYu5I+qfBVeEMIAHJyYyXXAUpebtCsbRMGesaLPWixySyCSNpLQ8b7gFCCqZL7FDAckFvBka1tY35r89OHMuhUWWhw48f+FLjw+eEd4XNlltrMdLxwUrBF8Uv7veqOPDbdB2hSI8LMofWFTXMnjZLsspuaW5CJVsVqa80DgTs71I3A/RHir5/kjiy2OsVLHaTdTImzZXCHZxlZPYsNjFamwWmzuDIpSLNG2jnvGS5oex17HtNb+5dSwrYzIx0bo8tpqCCKggi/NrVeMFOysrcqmgbe0GoBJAINxzm/lUz17Xa5xFjTEGtabBZHNaa5IlnDXG/fPGWct1+c1OxNPxja97qWUB0jgC4WibLc11BuTnl18dwFKdK6Y7Agdns8J1wRf2qNNihE79UhrdmiaOG/MAr3L8FtzfCeFBDI6J1lEbozRrBPIWwvuJdFfRrjcaqklwk4vc45dHkGRuW70gHBI7O7pXZHYj2ep/JYiKm/Iz8qXHiTZh+qQ9MYPeiWQcnNMCYTZNabPG2GGDJL6P3SV5aBG8/pHkAVpcKC5avFuzEUFQ7JkkFd8cr8qnvFHAHpqtfBi5GCPQRNoaijGtGYjgpW4nOpkOAY4wNzjY28m7SSXE5+M4npU5479w8c9IJkIVZhGcLSusbtA2hIGDXOuoD0hRcdiZSM5i7MDM7kYfiatXRRbFis6NxcKNqKXnMLjwalPbYqDfSNRMboXKbMEKtwng/Lvbk5V3rCooO5XW5M4znagfBNvY3gY92sgfNVJYm5RjZZHNJByQRnGR+KT5QdLep/knsYDSX1ci7TWvTpVbuy3iWWx8kJliqQfRngpnceVX32UyAWKS/9Yf8Ay4lm8dX1kj/2z8RUfFnGs2aAxRxule6QvAaK3FrRwc3QUvfw0vUdd8pGkI1zX/V1t/4SXqu/sQS+8n0y+AaeUw1zZR+Fy3sdsbGDkNN9515syfseLlnjcC2FgcMxoXHR+cSpGE4Dkb2g5AFlct30016Z2DdbbaBE3etF73Uua2vaTmAW7bghgYGNBa0CgAP1fyqpxRmLI3NbC3KrV7y4VfWtM44AMy0Itb/ZN6w8FV9skPzPocUPNT+AtPYpvlz/AGPa1KFvd7E7W+KjhF8qgeQP4oOooNsbuK7YrEYQd7F21v8AclDCR9i/s/uS4Dkj2CzndG1ym59I4CrsWUcd3WVeMKEfon9n9yc89O9lJsH9ycxK1NNk99/WRiy++/rKF56Ps5Ng/uR+ez7OTq/5J6LaX5L77+sgLN77+sovnv8AZydX8UXnr9nJ1fxRobTDZvff1kXkvvv6yi+ev2UnV/FDzz+yk6v4o0NpQsvvv6yBs3vv6yiHDX7KTq/5IHDR9nJ1f8kaG0ryf3ndYp6x2duVe5xu4XHxVccMn2Umwf3IDDZGaOSvN/FPQ2vHMZortPek5Y4B2AKl89P4WO2FIOG3+yfsHimS5dPyBR3ynk2Krdhh/sn7B4pBwo/2T9g8UEet1ibL6wBOm5ZDDOCXw1cKlnctO3CLyb4ngcgajkcJAW5Dmggipa26o1p7E7cgxq+8jvBrGDq3zxQ8tyu8Q7EDZMqpBMj60GjJGdW9v+zhsjwXSuoBSgbfcTw9Ks7DiuIIRHESQCTvs95qpuU1pqjeQM0u7PBGn/N8iCgymtS3MqKKU2zpwQJ6CBHBk+rVtdBpXYjIPGf1j4qw3D6+vr5JMITJXlruM/rHxSS13Gf1neKsdxRbimEDJdxpOs7xT0cbuM/rFSxEnWRJBHjiOl/WKkss50u2nxT8cSkNhS0EZtm5TtKcbZedtKmMjSxGjRofkmvaUPJNe0qcIkCxGgg+Sa9p0IjZedtKnGJE6NLVCB5NztpSDZ+dtKnOam3cKNBD3GnCdpTwsw0u2lBwSo5gM6NA2bONJ2lJMI97aVJywcxSXJ6Bg2ccY7SjNmGk7SnYs4qn3NCWgh+Scp2lLhZkmhqa8tVJyEgxoBmZ9OAuKbdNdmPYn3xpDmI9hG8oGh21BObjydv4II9hHHy+ZSx8v6UEFQKfw6/mEg+HcUEEEScx1eCLh296CCoAzx+afZ8kEEBKZnTzc/R8kEEgfj4NY7wnRm+uKggkBDg6e9qVo1/MoIIBs5vriopOH60IkEA3w/WlMyeHcjQQZjT096af4fNBBIGHZ+nxTE2b64jUaCZEj1Ok/EkHN0fJBBBrKxer9aVKZ4/NBBAKlzHUf6U07OPrhKCCAioIIJB//9k="/>
          <p:cNvSpPr>
            <a:spLocks noChangeAspect="1" noChangeArrowheads="1"/>
          </p:cNvSpPr>
          <p:nvPr/>
        </p:nvSpPr>
        <p:spPr bwMode="auto">
          <a:xfrm>
            <a:off x="6350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pic>
        <p:nvPicPr>
          <p:cNvPr id="1056" name="Picture 32" descr="http://www.fireplace2u.co.uk/images/Marble_Fireplaces_tudorarch_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05064"/>
            <a:ext cx="1748458" cy="1748458"/>
          </a:xfrm>
          <a:prstGeom prst="rect">
            <a:avLst/>
          </a:prstGeom>
          <a:noFill/>
        </p:spPr>
      </p:pic>
      <p:sp>
        <p:nvSpPr>
          <p:cNvPr id="1058" name="AutoShape 34" descr="data:image/jpeg;base64,/9j/4AAQSkZJRgABAQAAAQABAAD/2wCEAAkGBhQSEBUUExIUFBUUFBUUFBQQFhQVFxQUFBQVFRQSFBUXHSYeFxkjGRUUHy8gIycpLCwsFR4xNTAqNSYrLCkBCQoKDgwOGg8PGikkHSQsKSwpLCwsLCwsLCkpLCwsLCwsKiwsLCksLCwsLSwpLCosKSwpKSwsLCksLCksLCkpKf/AABEIANYA6wMBIgACEQEDEQH/xAAcAAABBAMBAAAAAAAAAAAAAAAAAgQFBgEDBwj/xABPEAABAwECCAcJDAgGAwAAAAABAAIDEQQhBQYSMUFRcaETImGBkbHRBzJCUmJykqLBFSNDU1SCk7Kz0uHwFiQlM2Nkc8IUNHSDo8M1hOL/xAAaAQEAAwEBAQAAAAAAAAAAAAAAAQIDBQQG/8QANBEAAgEDAgIGCQMFAAAAAAAAAAECAwQREjEFIRMUUYGRwSIyM0FCcaGx0UNSYRUWYuHw/9oADAMBAAIRAxEAPwDuKEIQAhCEAIQhACEIQAhCEAIQhACEIQAhCEAIQhACEIQAhCEAIQhACEIQAhCEAIQhACEIQAhCpFusXD2C0TOkmZJHw72uglkjvY0uDSAaFt2YhCGy7oXlG3432tkr2f4md2Q9za8NKK5LiK0rdmTY44Wo/DzfTS/eQjJ63QvJH6UWg55peeWb7yyMPTn4V/O+X76DJ62qsZS8nswtKfDPpS/fW5lukPhHpf7XoRqPVOWNYWDKNY6QvMEUjz4XX2p5FCTnduHtQjWekjaG+M3pCSbazx2ekO1cBsmDA7TuZ2KVs2AIznrzNi+4oI6Q7OcIR/GM9Nvak+6cXxsfpt7Vy2DFSE6+iL7iex4oWfxT6nsamSdZ0Q4Xh+Oi+kZ2pBw3B8fD9IztVHbihZvFPSPYFvjxQs3iHpKZGouBw9Z/lEP0jO1Y/SCzfKIfpGdqqseKdn+LJ53dq2Nxah+K3v7UyNRZjjDZvlEP0jO1JOMtl+Uw/SN7VX/cCIfBb39qQcERDwOku7UI1ssJxosvymH02rAxosvyiL0gqtPYIhoA+cR7UwlZCDe5nPJ/9INbL1+k1m+Pj9JZZjHZyQBMwkkACucnMFza0TWceHFzyN+8ou2BlxbShIIc01BvzggqcEdIzt6FgLKGwIQhACEIQAqk6YOwdbyBQUtd2r3tytqpNld+y7fstn2bkKvc824XNbRKf4r/AKxS7Ngx72gtpfXVoJHsK04QdWaQ63u+sVP4vj3oc/1nL32FvG4rxpz2edvkYV5unT1Ijm4Ek5OkLczA8nk9P4KeyFnIX1K4Fa/5eP8Ao5vXan8EOzBj/I39i2tsUg0s3qUyFnIVlwS07H4leuVBgyCQeEz0T2rc10o8NvofinOQjIV1wazXw/VletVO0TFbJ25pQNjG+1OG4ZtI+HI2Mj7FryEZCsuE2a+D6v8AJXrNTtN4w9a/lL+ZsY/tWfd61/K5uYtHUFoyEZCuuGWi/TX1I6zU7TY7C9qOe12nmlI6kg2+0HParSf9+TtRwaUI1bqFqv014EdYqdpqdLKc89oO2eX7yQWOOeSU7ZZfvJzwayI1PU7Zfpx8EV6ep+5jP/CA5y87XyHrKPc9ni12knrT4RpQjVur0FtCPgiOmn+5kf7nM+Lb0BKFgZ4jPRCf8Gs8Ep6KktorwRXpZdrGQsbfFb0BP8FOpY4OUn7QrHBJODnfqsG0/alfPccUVo0rt8j3Wcm85/g9EBZWFlfMHaBCEIAQhCAFRMHu/ZeEP/d+zcr2ufYKf+zMI+dbfs3IVkecbSeO7zj1qy4tj3r8+M5VifvjtKtOKw96P58Jy63CHi7j3/ZnlvPYslQ1KDVsyEoMX3Wo4RqyUZC3BizkKuog05CAxbwxZyFGoGkMWeDW8MSuDUaiMjbIRkJyIkoQqNZGRsI0sRpwIkvg1VzIyNuDWREnQiWREq6xkbiJKEadCJKESo5kZGvBLPBJ0IktsKrrIyMxEorBzqwWfaftSrDwKrGDHe8wecftSuBxiWdHf5HTsOeru8z0qsrCyvnDuAhCEAIQhAC5vgeT9nYSHl237Ny6QuX4Hk/UcJD+Lbfs3IUmefJTxjtVuxPFYz+fCcqg/OVccSRWN3N1uXT4W8XUe/7HmvPYsnshZEa3iNZEa+11Hz+TSGLPBreI0rg1XWRk0CNZEa3iNKEaq5EZNAjShGnAjShEq6wNxGlCNOBEliJUcyMjYRpQiToQpbYVV1CMjURJYiTpsKWIVm6hGRqIUsQp22FbGwqjqDIyECWIU/FlPTrShZSs3VQwyPECoeDH+9Qed/2ldONnXLMFu4kHn/8AaVx+JT1ae86vD163d5nqALKwsrincBCEIAQhCAFyfBT/ANVwkP41s+o5dYXI7A73nCY/j2z6rkKT2ODPzq64hCrH/N63qlOzq8dzttWyfN63rocOeLiPf9jy3vsWWkRpQjW8RpQiX12s+eNAjShGnLIb1vdZhSo5ws3UwEm+YxESUIlJMsQyK1vWW4OcbwFn0yJ0SI9sSWIU6EK2NhUOoUGjYUsQp42BLEKzdUgZiFLbCnrYFsbBf7Fm6pKTY0jsxJAAqTmonowJLXJ4N1dntzKZswjBDiclzW5I5tO3YnAt1DcS4LwzuZ59FHtp2sWvSZXm4PdSuQ6gzmhuS4bLVwu03qfZhQtca5tHOnUeEW10A6RTPtWUrip2F1ZwyvSIl5Y3i0H51JPCRhtc55UjClkc1xIoQa0Nc21IwfZ253GrtQNB+ClJadWTfGHjBontTCTQV5lxrBB4sHnj7YrudphZStAKdAXB8EPuh88faryXUk1HB6beOMnqcLKwFlc86AIQhACEIQAVyNpaPdQM73h7TTPnMZys/lVXXFxiyP8A/Jj+ZtXU9Qyk9jiBKvvczFRL8zreqCV0HuVtqJvmdb17rF4rx/73HmvfYsuwjShGnAiS2wr6VzPnOY3bGtmQnRsbgaFpB2J77hyClQBXWRdt1LGVaK3ZeNOb2RGQwEmgT1lkko6jTQCp5ANNVJ2XB7mO0OGtgrVbpRkg0Nxzg3Ci8k7jLwj206LUeZBWSxOkdktFT+byVZcH4uNY85Za8U4oO8kKPsloyTmps0hOJ8LEkZAWNaVWbxHki9GFKPOXNkjasCtc40dk3XN0ClAAORR9tsbmm+jqDcE3fhtwPGTS1Yw8aujl0rKMKkPWawa1J02O8k30zbKrSWEnRzLWcYouCABo7kqRRahh6EX1JPmuWbvaEd5x8UYScdskiyx3V1fm5LLmtrUmlNFFGz41sIpeaZuKbhqUfbMPsexzCxxDgRnyKA56EGoXmlxK2SzKou55JUqcNmSkdty42yM71zQ4V0VWpk5oHZQrW8atV6r1mt3BxiOJoYwaBU15SSbysPtxOgdCy/rtnFYbb+S/OCrqRzyZaZ8INDaEjK2pj7oBvHzAC+pAbtqVXhMQagkbLlqmbl98Sdpr1qv9wWcV6Kkx0kW+cl9SZteMzKHjcwqfZTeuSYIkvhHlt+1V7dZW3990jsXP8Dn3yH+oz7QKkeJQvfUjjHme+1cXnDzsetQsoCFJ0AQhCAEIQgBcUsp42E/9Taep67WuI2Y++YT/ANTaP71DKT2OLHs6l1LuJWuCP/Em0cHSkWTwjgNMlckadC5b2DqVpxLN0nzfas61Z0YOcd0Z15aabZ2rC+MVkc9uS9ha3RG12bkIamsGNNmab3SOpmoz2miowcEsSLnPjlxp0pL6/k4zqelqwXgY8w5VeDfyXNu6SsW/H1khBETxS67JHtVKD0pr153xe6znl4B154wW049U72J2rjPGb0VotOOT3ihibtJJPsVaD9iUJFk+K3bedX0RR1ZsmYcYZWmoazY4EjoJQ/GKcimUB5rWjfnUPwhSuF2rCd/dz3qPxM9Uh4+2Pdnc47SkXptwtD2pbH1C8c51J85Nv5lHk31QtIkz+zfmWDJo08+bmWekrgcc6K8qbMkv9oqlCYVpn5Rm6aUTSydJvDwsOetVdV+yiU/k/IUaSNIsuSC9a6Gtw5xn6EONM7qc4VtJOAfm0rn+CP3sP9SP64V4mt0bQavBz5jU9AqVR7DE5loiY4ZLhJFUHlc0jcQedd/hMHFSbXZ5nWsItas/wetwhAQu0dUEIQgBCEIAXD7P+/wmP5qf+9dwXD4v81hMfzU3W9Qyk9jjPYOpWPFKQDLqRfTPyVzKudg6grJim+gfdXMvPd+xZlcezZY2PB08uY37Lr0tj66DSmw84C1h2eoodo06ClsbQUpd5IpevnWjisy2um7s5T+KUSDcSbqG516wH0uoDyD850gkm6gLdpBuz5s/4qMEG576XHOOc9GdbY5Lq0I5DcVpDadQ0ojzZR3Np0A3lUcUQ0OQ46qdC1vbdfXXkgVOfQsuAurovF9BUfkLU52Y5hWuetdVSTToUJEJG+F9RxgQc4DgK9AWypoLhTWQK/gtLbQM1WitKFxr0LY2xF3exPeM9SCG8lXPoFaNGc3yTLRg5e4U11b76a689LkMBFb+W4XDaTnSHMjbfLPBGdWWHuHzWAmqaz4dsgNcqeYjMI2iJvS813L0x4fWl7sfM1jaVH7iTa3ZtqDuzJMkmqpNe9a2pv1aFBzY4gfurLGNRmc+Y9FzdyYWnG21vFOHLBqhDYh6gB3r0w4S85nI3jYP4mXGGzSFuU6N0Y/i5LeeriBTmTG04Us7O/tMXmxZUp/4xT1lTWYJtE5rkSyE+E7Kd6zu1SllxAtDu+yWDyjU9Dar2R4bQjzfM9EbKktx3asa4AeKJ5NpbE3oGU5RNpxpc7vYo2jWcqQ9LzTcrHZO5s0fvJSeRgA3mql7NidZo/gg4jS8l243L1wpU4erFG8aUI7I50LRPPX3xxvAyWA1Na5msGYe1SmAsTLU+eJ3B5LRLGcqUhtweDXJqSuiR2cNFGgNGoAAblI4Ni47POb9YLTJpnB0sLKEKTQEIQgBCEIAXEGf5zCQ/mpf7128riQb+vYS/wBS/flKGUnscW/DqVixVB49ORV8jqHUprFy0tZlOc7JHLmJ1dFVjcpuk0jOum6bSLKWgEk1FPFpUmlTTclwSVLslp4pAvBpfrNaG7Uos4ehGgvuzAcXnyqVTafGcmlGtFBS+pu5AKUXHVrVl8JzVQqS9xYWNAFwJpoFdNc4HMlZd14pt6dFyqTsOPPhEcjQ1g3XrUbe46trquO9bx4dJ+szVWcnuy0z2/Q1zCdYBdTZQJD8JODrywNv78hhpopnO5Vd1pec7j00HQFss1he88Rjnea0nevVGwpLfmbRtILcsL8Nxjw8wpSNpd6z6BN3YfZoic/lmkNPRbQJNkxPtD87QweWR1CqmbHiD8ZLzMHtPYt40KUNoo2jRhHZEN+kk2ZmREP4TGg+kanemk1qklPHfJIdTnOduV9suKFnZnZl+eSdWjNuUvZ7GxlzWNb5oA6ltk0KfgyKVscYisDA9tCZpgKucHB1S1wF11KaiQa3UIMQ5XmskjQSamlXuJOckml6u4SnOTJJXLLiHA3vi9+00HQ3tUzZcBQx95EwctBXpN6d5V3Jr0DaU2dheKtA7LPiwtdKf+MEDnooA8EY6kotWiIzP72At5bQ9rPVZlu6aKQsGBZXGr5W3eDCynrPJO4IQNgyuhLjsZcaNBPI0F31aqwWfAg1V87jddymbNAWilbtQTBOCr2bFSV2duT5xDdwqVN4OxYDCHOcDQ1oBddym9TLAtgU4J0oyhCFJYEIQgBCEIDBXG5Y6W/CHLOTucuyFcitUf7QtvLJXrUMpPY4WReltecnJqcmuVTRUAgHbQlXCHuenPJNzRt9ruxPocUYGZ2l/nuPUKBMjUiggJ9ZcCzSd7E87RQdJouhWfB8bO9ja3Y0J6zOmRqKRZMSJnd8WM58o7rt6mbJiLGO/e53IKNHtO9WRuZKr1KMkZGNkxfgj72JtdbhlHpdVScbQAKBasugro1nN0pq7DcVaCQON90dX/VqN6Ak2lKD1FDCZPexnbIQ3cKlYNqec7w3zB7XVUEZJnhFqdhBguygTqbxj6tVE3HPV3nku3G5OIo3nMKbkI1Dz/GnQw7XkN3CpSXWg6XgcjB7XV6kR4Occ5opOy4pPfTiOPK7ijehHNkQ0wOcDIA8jMZiX02B1w6FYrJGHN4jm5I8UgAcwzLM2JcLG1nlZENt/NWlegqiYXxUjbaRLY7ZaNTi5uTQamOBaabR0qScdpbbbhF0JvaXDXo2A61o93KEOJdG6goCeMOgqGtWFHUo6XMADk0Ljyki7qWLBgySa+OJxB+Ekub6Rz81ShBb7D3QsigeOEGsCjh7CrhgfDcVpaTE6uTQOBFCCc1VTcEYgF1DIetrfvO3K84LwSyBuSwU13AbgpNI5HrQlLACypLghCEAIQhACEIQGCuYW+zUt9rvBq8G7ym5VNt66gueYTsTmWy0EtcctzXNyWk1q3MNZUMpPYrcrEykF6sTMWrXIeJZ8keNO4M9Xvtyf2bubyG+a0hvk2dgHruv3KEiiTKdk3VzDWbh0lNp8LxMNC7KPixgvO67erPjZiLA2OsUrw4C/hXF+UddR3p5qLkNvmfG8jKIoc+bePwTBbBarRjI4NJbAQGgkmZwbcPIbU7wmljwvLO6nChg1QtAOnwnVOhV12F3lhY7jBwIvz3jXpTfAdoMUta0FDn2EDrUjB0ax4DhcMpwMjtcznSH1jQdCLRZiBxBcNAuCrBw6QagmvISltxilOgHbX2XJgphlggsr3Z7tqlbDgFz+9a5/mg06cyqkeMko0sbTaT1py/Hm0EUNpmPIw5HNdQqME4OgQYrFoypHRxDW9w/Ab1sdabBD305lOqKpHS271lzeM2mY1bC91fDkqfWfTrUhY8V7TKaOka3yY6yO6GD2oTyLjLj7FEPebO1vlSkN3NvPpKDt/dEmfdwxA1QDJ9bPvT3B3cvqQXslf8A1XNhbzgVerXgzEVkVCBHH/SZlO+lkqdyknDZzqCO1TnKjgdf8JLcNuW+g3lS9gxDmmPvkxI0tgFRzvNGDeulw4DibeW5Z1ykvO+4cwUgGJgnSU/BXc8hiochtR4T/fX82UMhvMFabPYGMzC/W689J9ichqzRSWwYDUpCEJBCEIAQhCAEIQgBCEIAWCsrBQGt7qKGwjhA5gVLzR1CjX4Ca41JKArloa13fXqDwriVFaRTgrz4Tbj0rosWCGNzNThtmA0KSDg0/cVtLTWKRpb4rwUgdy2cEcJG+ml0Iyj6DqE8xXf+D5FnIUDB5/l7nMoPEMrh5VnmadwKkbH3K53Z2y84ZGP+R1dy7hwaUIkI0nK7H3IaUymx/wC5I9/qtaBvViwf3OYo87+aFjIx0nKO9XQMWclBpRCWbFazt+CyzrlLn7nXblKRQBoo0ADU0ADoCcUQhY1iNKDEpCAxRZQhACEIQAhCEAIQhACEIQAhCEAIQhACEIQGKIohCAKLNEIQAhCEAIQhACEIQAhCEAIQhACEIQAhCEAIQhACEIQAhCEAIQhAf//Z"/>
          <p:cNvSpPr>
            <a:spLocks noChangeAspect="1" noChangeArrowheads="1"/>
          </p:cNvSpPr>
          <p:nvPr/>
        </p:nvSpPr>
        <p:spPr bwMode="auto">
          <a:xfrm>
            <a:off x="63500" y="-738188"/>
            <a:ext cx="1704975" cy="1552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62" name="AutoShape 38" descr="data:image/jpeg;base64,/9j/4AAQSkZJRgABAQAAAQABAAD/2wCEAAkGBhISDxQUEhISEhIVFQ4VFBAUFRIVFBYVFRAVFBUQFBYXHSYeFxkkGRQUHy8gIycqLCwsFR4xNTAqNSYrLCkBCQoKDgwOFw8PGCkYFBgpKSkpKSkpKSkpKSkpKSkpKSkpKSkpKSkpKSkpKSkpKSkpKSkpKSkpKSkpKSkpKSkpKf/AABEIAOAA4AMBIgACEQEDEQH/xAAcAAEAAAcBAAAAAAAAAAAAAAAAAQIDBAUGBwj/xABPEAABAwIBBQgMCQoGAwAAAAABAAIDBBEFBxIhMXEGMkFRYYGRsRMiIzNCUnKSobLB0QgVJUNic4KzwiQ1U2N0oqPS4fEUFlSTw/AYNIP/xAAXAQEBAQEAAAAAAAAAAAAAAAAAAQID/8QAGxEBAQEAAwEBAAAAAAAAAAAAAAERAhIxQSH/2gAMAwEAAhEDEQA/AO4oiICIiAiIgIiICIiAiIgIiICIiAiIgIiICIiAiIgIiICIiAiIgIiICIpXvAFybAaydSCZFi6ndLSx76ePmdnerdYyfKFSN1GR/ksNul1lNi42dFpUuUxngQPPlPY3qzlZT5Tn30RRN8p5J9FlO8XrXQkXNpMotSdTIxytZK73qUbsa86vRG32qd4da6Wi5q3dXiB4x/8AOMKP+YcQ8b92NOx1dJRc2/zDiHjHojURumxAeMfsRp2OrpCLnbd0+If3jYoN3c1bD2zWnbG/rboV7Q610VFoDcost7GOK/EC4HrV5HlFHhQH7Lwetqdoda3NFrEOUCnO+bK3a0HqKv6fdZSvtaZoJ4HXb1hXtEyswipQ1LXi7XNcONpB6lUVRFERAREQEREELrX8b3aU9OS25kkHgMtoPE52odap7v8AEJIaMmMlpe5jC8a2tN724r2tzrkRP9lz5cs/G+PHW34hlCqZL5hbCPoi7tfjOv1LA1OIySm8j3PP0nOPQDq5ljw5RuDYO3uczOA4W37YdC57a3mMjRUzpe9tuPH1M5jw811k4dzx8N/M0ADpNz1LKU725ozbWsLW1W4AFWa0nUCdgKYmsdHgUQtdudbhcSengVzHRMbqAGwAdSvm0Eh8G22wVVuEv42jp9yuJqxEYUQwLItwfjf0D+qtK6n7GQLk3VFEsCZqusOp2yZ176LauX+yvfitnL0phrEgKKyvxWz6XSofFTON3T/RXDWNzlC6yZwpvjO9CkOEfS9H9VDWPcwEaQCOI2KtpMMiPgN5hm9VllHYS7gcPSqTsOk4r7CENYd+BN8Fzhts7m0+9WdRhcjRewcPo6/NOnous8+JzdYI5lI5+hRdavFUkG7XEHjaSD6NKzFHuyqY/nc8aO1kGd6daxmPhue0t3xBz7cWjNzuXXzLE3KauSuk4blJicQJ2mM+O27ma+LWPStvpqlr2hzHBzSLhzSCDsK4FK5bHk9x2SOrZEDeOU5rmX0A5pIeOI6Oe61OfysXi6+igFFdWBERBj8ewltTTvicbZw0O8Vw0tcNhXBsUlkpJnQ1LbOabZ7dIPCD0cK9EWXmzLPVvixuUsNg5kBLTpae0tpHMscuOtS4voKhrxdhDhyHr4lUstMpS17A/TG7TvSbe8bFdx4jUN3sgkHEQCfesdXTW6UGKSQm7CLeKQC3oK2ei3ettaWO3Kw3HmnV0rlce6Rw38fO0keg+9XkO6KE685u0e5TLD8rr9PurpX/ADobyOBH9FkYK2N+8ex3kuaeorjPxjERfsjNPL/0qdtSw6nsv5Tb9au1OsdpWGx09s3YueU9bK3eSPb5LnDqVZ+KTHfSPJ5TdS06t/wE7/7HtWXXMaXH6iO+a8i+u4HtVyN11X4481vuVnJLHRUXOjuvq/HHmtUv+a6w/Ofut9ydjq6Oi5m/dHWH5942Zo9it34nUHXNL/uOHUU7HV1QlWE+P0zN9PFo12cHnobcrl0gJN3G54zpPSVQknY3fPYNrgE7HV0Sq3dU7d4JJDp1ANHJpceoLW8T3VPl3rGRDRvNLud9h6AFq0uN07dcrNguepWkm6yAas9+wW61P2r+RnDJfhUrnrXH7qnu0Rw9N3dQHWoCerk31oxy2Ho1phrM1FY0cOni4Vv2S3c28v8A8XIM1oDhEDrJOgv2AXHPyKyyabgYJWGecmQtfYR6mXzQ654Tr5NS60xgAAAAAFgBoAHEAtceP1nly+IhRRF1YEREBea8vA+WHcsMHUV6UXm7L6PlfbBB1uQa5uYo5ahkjIY3yOib2RwaLnMzg0uA1nS4alTlZY/96FunwdfzjUfsx+/iXZ8c3E0VXczwMLz863tJPPbpPOpY1OTzCJXDhPOo9kJ1hvQPYuv4xkHaSTS1JHEyZt+YPZp/dWnYhknxKL5gSjTpie13PY2PoRrZWomnB4BzEj3qnLRga2kbCCspUYTPAe6RSRkcD2PZ1jSrCV5VTFk5rRqc9vN7iotqXjVUPH2pB7VGUcitirjNXzcUnGqpd559oU4xqp/1B6R7linKUJkTWXOO1P6c9LfcofHlR+nPSPcsXoU106w1kvjaoPz5873BU31kp1zv856s4zpOwdaqJkNRMgOuRx849ZUwgZ9M9AVs0aVdsVwTxxR+J0lXYs3etaOa/WrnDNzNXOe4000nK2N2b5xFvStzwjI3Xy2MvY6dug9u7OdszWX07SsVpqVPMTbXwaBoHoVw+qZH2zyBycJ5AF0nFsl1PR4fPKXyTTMjcWuPaMBuBcNHtJXD69/dHXN9PsTNXcekckVV2XC2PsBnS1OgcQkIF+M2C3VaFkS/MsX1lT985b6kYERFQREQF5z+EAz5VaeOni9Z69GLzx8IEfKcf7PH670E3wdvzlP+yv8Av4l6FXnn4PZ+VJeWmk+9iXoZWiCWUUUEC1Y2o3NUkl8+mp3X1kxRk9NrrJqSSQNFyQANZOgDaUGsS5LsLde9HFp4i8dFnLjmWLcnS0E0QpmFge25Bc5wvd2rOOjUF3ap3W0UYu6qg5pGuPQ0kriGXPH6eqlgMEgkzWkEgOAGl3GBxhRVlkm3B0+KGpE75WdiFOWmItHfDJe+c0+IOkrf3/B6oeCpqxzwH/jWlZEd1cFE6rM2f24pc3Mbnb0y3vxb4LqJyu0Xiz+Y3+ZW1MYD/wAeaP8A1VV/A/kU7Pg90XDU1Z2GAf8AGs63K7RcLZx9gexyrR5VcPPhyt2xP9inZccVyjbjIMPnLIXSOHctMhaT2zC46gOILVKVmdIxvjOYOlwC3nK5jMVTUGSF2cwmEA2I3sRB0HTrWl4LpqoBxzU4/itVnhXpanyW4UwgiiiuOPPd0gmxWcpMBpojeKngjI1FkUbT0gK+aVFEQsllFEGuZQ/zVVfVH1gvLFd31232L1JlJfbCas/q/wAbV5dm0uJ4yVYPR2RVtsFg8uo++ct6WlZHW2wWn2zfeuW6rIIiKgiIgLz58IFvyjF9Q313L0GuBfCCZ+Xwn9R+Mp9FnkANsVf+zy/eRr0RdeacjmKx02JGSVwYwQT3Ou57UhoHCTbUty3S5TaiclsF4ItOkd9cOV3g8OgdKcriya6djO6qlpe/TNDv0Y7Z+q+9Gkc9lpWKZYRqp4L6u3lP4G+/mXNSbm5JJOsnWdpUCsa31bDX5QK+XXOWDxYw1npGn0rA1NXJIbyPe88b3OcelxKp3UpKi4oSa1gd0R0t2LOSO0rB47pIW+PrNVNzB3/Lm+1Z26wW53RncyzWcpZ+nHxPdRaVTupgVMVg8ek7Yjlb6pVhR99Z5cfrBXWNO7q77PUrWi76zy2esFv4531vEFfLE68ckkZ+g9zepZygyi18Vu79kGjRI1rua+v0rWXFRC5ujp+F5YdQqKfa+J1/3Hfzcy3TBt1dLVd5laXfo3dq/wA06TzLz8FVjOnRoPAU06u0ZVHfItZ9W371i8zxN0ArouNbr6k4ZUQSP7LG9gF33L29u03DtZ1cN1oFIAWhbl/Gcx6PyTMtg1NslP8AFctvWrZMG2wel8h3pletpVjNEREBERAXCcvzL1sH1J+8K7suJZeI71dP9S77wqUcxwQWnHkv9VbBnLXsHv8A4jmf1LYCVOXrfFNnKGcpboSstIlykc5QJUjiqim8rEYqLlZZxWJxDWtRmp8FFrrL3WIwtZUJfSJrqIKlCmCitfxk91dzdSt6LvrPLZ6wVfGO+u2j1VQoR3Vnls61v4x9beogIpgFydUWhVWBStCqNCirXGz+TP2DrWnxTFrrjo41t+MDuLgtPDdK6cPHPn69TZNj8kUlv0X4naFsy03JKwjCIL8c1tnZDY7FuSRkREVBERAXF8uw/Kqb6qT7xdoXE8ukwNXAPFidfnfdZqxzzD6cdkzhvgDccY1X2hZJbfkRwgSz1L3ta6MRNiIcLgmR1yOXtYz0hZPdVknlY4yURz2G57AT2zeRpOhw22O3Ws3WpY54pSVUqY3xuLJGOY4a2uBBG0HSFRLgprQSpCUc5SOctREHLFYhrWSc9YuudpWp6l8VsMWSCxVA9ZASpSeK4UzVb9mUzZVFYXF++u2j1VSw4d2Z5TetT4o7urto9VSYd35nlBb+Of1t6nCoh6nDlzdVUFTgqk1yGcDbxDWsrFDFj3IrBYZhme4vf2sTNLn/AIW8ZK3rA9xlRXuGawtivpldcM6fCPIF0XE8l0Jwx1NFmiYZr2TOFu6N4NG9bYkW5VqW/GeWayGTDERNhcJAAzOyR5o4M17rDostsXP8k+52tomTx1MbWRucx7LPa459i1+o6iAzoPGugLUc6IiKgiIggSvPWVvExLibwLWja1g4tGv29C7/AFhd2N+Zv81+aPpZpt6bLiO5bJ1V1GIiSsp3xQB3ZH9kze3se1isDfSbX5LrN9WOh5Ktz5pcNZni0kxMzxwjOADGnYwN6VuNkAUVpGOxbc/T1Tc2eJsnESLOGxw0hc/xvIs0kmlmLf1couNge3T0g7V1FFMWWx54xPJ1iEN7wOeBpzou6DoGn0LW6mmkYbOa5ruJzSD0G1l6rVCqoo5BaRjHjie1rh0EKYvZ5Re1ys54iV6eqsnuHSXzqWIE8LbsPNmkLETZG8OdqEzdkpPrAp+myvO8Dbf3VznLt82QujO9nqBt7Efwq1fkFg4KqXnjjPtV/T8cczuUKIl5epdfGQKG/wD7b/8AaZ/MqjcglNw1U3MyIdYKhscIrDd7to6koTaRp4jf0FZ3d1ucbRV00DHPc1jo81z83OIMedpzQBwngU+TjC2VGK00UrQ+Nzn57DexAiebG3LZaZURWHgBWQw/DKuc2hhkk8hjnDndaw5yvRFDuQooh3Olgby5jXHpddZZrABYCw4gs412cQwnJFXS2MzmwNNtDjnO81nDtK37AMltHT2Lmmd48KS2bfkYNHTdbnZFcTakZGAAALAagNAGwKayiiqIWUURAREQEREBERAREQEREBERAREQEREBERB54y301sSe7xm0x6Iy32KzyKwZ2NRE+DHUO/hkDrWyZfae08b+OOPTyiSQdVlhshTR8bHkgn62hQehwooioIiICIiAiIgIiICIiAiIgIiICIiAiIgIiICIiAiIg5Nl/pr00D+Jz2k/aYQPWWnZDX2xcDxoZx6Gn2LpuWjDHzYWcxpeWSMeQ0EutZzbgDXpcFzTI/hNRHi8L3QTNZmThz3RvDBeM2u4i2uyg9EIoBRVBERAREQEREBERAREQEREBERAREQEREBERAREQERE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63500" y="-1020763"/>
            <a:ext cx="2133600" cy="2133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64" name="AutoShape 40" descr="data:image/jpeg;base64,/9j/4AAQSkZJRgABAQAAAQABAAD/2wCEAAkGBhQSERUUExQVFBQVFBUUFBUYGBQUFBQUFBQVFBQVFRQXHCYeFxokGhQVHy8gIycpLCwsFR4xNTAqNSYrLCkBCQoKDgwOFA8PFykfHBwpKSkpKSkpKSkpKSkpKTApKSkpKSkpKSkpKSksKSkpKSwpKSkpKSkpLCwsKSksLCwpLP/AABEIAOEA4QMBIgACEQEDEQH/xAAbAAABBQEBAAAAAAAAAAAAAAAAAgMEBQYBB//EAEQQAAEDAQMIBwUFBwIHAAAAAAEAAgMRBCExBQYSQVFhcZEiUoGhscHSEzJC0fAUFmJy4QcVIyRTgvEXYzNDkqKys8L/xAAZAQADAQEBAAAAAAAAAAAAAAAAAQIDBAX/xAAhEQEAAgEEAwEBAQAAAAAAAAAAAQIRAxITMRQhQVEEIv/aAAwDAQACEQMRAD8A9xQhCAEIQgBCEIAQhCAEIQgBCEIAQhCAEIQgBCEIAQhCAEIQgBCEIAQhCAEIQgBCEIAQsm7PRw+BvMoGex6jeZWXLVpx2axCyf30d/TbzK63PF5/5beZT5ajjs1aFlxnc/8Apt5lL+9Mn9NvMo5KlslpULONzmf1G8ynBnE/qN5lPfA2Sv0KiOcD+o3mUo5ed1RzKN8DZK7QqE5xO6reZSTnK7qN5lLkqNlmgQs67OZ3UbzKBnO7qN5lHLU+OzRIWe+8r+o3mUoZxu6jeZRyVLZK/QqEZxO6g5lcGcTuo3mU98DZK/QqEZxO6g5lKOX3dUcyjfA2SvEKhOcTuq3mUj7zO6jeZRvqNktChZ77yu6jeZSTnQ/qN5lLkqNlmjQs47Oh3UbzK596ndRvMo5Kjjs0iFmxnS7qN5lAzqd1G8yjkqNktIhZv70P6jeZQjkqNkss3JRreQnRYKKW0O2JXsXbVxOxFbY1KjsoCV9mO1Ots4AvKqESYoAUovCcMYxTZIVkGvSxIkMAT2kFUSQDSUEFOtkCS+0BEhGc1dEScdOAEwbSs5VBb2AI9lrTD7Tfej7UkaQ92C6BcovtaronTSlByNJRy9AkVZI8Zl0yKKXLpkTyDhmSdNNlFUpBbXpJKRUIxUmNILockuQAgDTSiU2WJbUAnTQu1CEwk/vBovTf2+pVaGpxgWOWmFi7KFblxloqosbFIa5aVTJ18pTIkKW+UAXmiivmJwu3nHkrSlGXaaLld6hClesUojaU4CwaUzISq+0W4MoKmpwAvceDR4pj7bIbydEdW5xP5jh2Dmq2zPSZmI7WekUkhVrsquGoHmEk5bGtvIqJpZUXhPGKW4KA3LMewjs+SkRZRjPxAcajxWeJ/FZg+1ycomhK0m4g9oKcqmCmvqgmiQum9MinPRWqS4KTYC0PbpEBuDibgAcTXVxTj2U9GTWmBSGFToM8WQyzREtrHU0MrDcBXADc/sbypZM7X2tjpmshDGFwZolznPINKF4pWt2A+LWtLUxHbOL5+Jb0NXdLch4WTUlzlwFdCSKBAOaSCVxwXNJBO1Qk13IQEdxqbksCiGNTLrQcBdvOPJc8S2wltkAxuXDOT7opvOPJMtaBvPM/ondHbcNnzW0Ikm7idv6rhbt5Lk1pawE1AAF7iaADeSqC15yF10Ir/uOB0f7W3F/G4bytIiZTmI7XlptjYxVxDRvOO7edwUA218mHQbtI6Z/Kw3N4uv8AwqjY/paTiXv6zryNzRg0bgApTbUta1iO2Vrfi1YGtrTE4k3udxcbympZ1ANq3pp0613M0mWZR3yJp0qfydEx8rGyO0GF1HOwoOJwqaCuqtVGVGvaJbZN630WRYYg4NjbQt96gc+huqHHyOtZOfLM0M8nsHPluBMTnsdHGC4ipoRedHsqsLa1a22tK6c2jKC2RPx2kjAnmVaQZS9rA4mKN8zOk5oaNFjTc1jnUpcAaX1uUfLeS2QMiIka576lzG0IaNRF+HHFPT1d8zGOivTaaZlF4+I9xWss+VWNbZyA5pkbiPZ6OmCGubQvadTndl1VgRMnZbAZog74Ii5wNHEseNEhxoQA2hPHRIu17RhnLb5wZ/CKT2DbP7V+ialzmtZddhQk0xOwKhhy4C4h7KCldTmkG4tLTq3XrIZKjcJZJJQz2hGi2rXCQNa1jBokmmj7MAHE1N5qraJ9SNVSBXYPo1RaM9iJx0jZ1ZFLHhoeDLKCWEFjTLFpaII10LXYk1OkCSdV5kyRns4mB9WsaHEnRbpGp0BQUF2N2xu1WGfeU4bOIGNbBcNAP0iS0P8AeAa0EgawCduGvMSSNJJZe0kkHUQTceFEWjIrOGuF+BQXLINcdSeJd13VwxPJYzRtE5acpIKo4p3tFTI6moVrXdeksypJtB7Pkp2qaEP2rgVR++CL3AUGNCVYwTVANKVANNlRVT0eDlChCEAqJtVLigaZACBf+qZpQJ2J/TYeC5ZbQRLk9hFaU/woD7Pc01N5I4UFdqtzgdx81AcRQfnJU9LhSW/Jccjv4mmS2lADVguBroEUrfio78ht1S0/M3zCvNCrndGuF/Zw3LjgOqQtYvaOpTNKz3DOuyG/4XMdwdQ96ZfkyUfAeyjvBaIwNOsV30qumyfVaLSNayJ0aso5jhiCOIISQ5ap8DtrvHxCjSWU62tPFnm2quP6P2ET/P8Aks/VJkbUEVIqKVGI3hXLsnsOpo4OI7io78l7NLucO5XGvVE6NlHY7VbLNUQyOLdjX0HbG+7uKalzitoLi2NrS73nCCKruJDb1dOsJGsdoITZsrtleBBV8lJ/ETp3j4zIyjlAgta6RjXGrgxrIQTtOgG1PFWeRbJJGHGV+k519Kl1DtJOJ+SsHRkYgpNVeYnpExP05prXZs5OjfYbW6ZjnxuHsy1t9aNrWmoguF+8rG1VrY7S77HamNdRwYHgVoKHo1vBbfQi/uxTqmejeUWROo6Nvs2g+za06OloAA0oHGl951330qooeSaCpJwAxJ2Desxkx743Xk0YaPFRQA0bUNaAAAaasAtDV1DoNLnAXUIBGrSqcAK17E57Hwxn7NHI+AkgSCFjnx9B+jgQC8Xk3nWezWrJRJbo40Ac07WP6Q5XjsWdbA+0Sil5aaPfqAFToioBGNw1DFbWxxaAAF5AAU3vhenTPt1kJCeZFrOHidgTtees7NwTcslbhq+vorHOW+MG3kk/VBuS2x08yuxtWfzky+G/w4zecSln5BouX8tabxFGbtIBx4mnP613eiA0XkGTmaU8Y2ys/wDIL1xzkWjBR7Oe0QmaoUmtBGuaV3AnxS3uUdxud9alyNap7z73FVs5uJ2easK476Hneq+0YH6wqhUItjH8+4ajZQaaqtncMO1W8jgBUm761LOyWvQtjT1rNIOUsZ7cU7abXf0jU7NnyW8VzEM57lMltbeo2m+49yaba2dUgbj5KtfPX6uTZtICqaQIlcGePa4cz80AN+GUcCR5rOz2/eq+W3eKXEN7aGzP6wPEJowO6rD2U8Fk2253wkjgSPBOjL8zcHPO80PinwT8LmhpHxu1t5O9QUd8IOLTyYfAqpZnRIMQ08QR4FSGZyV95nI+SidK0fFxq1S/sjNrh2O+dExJk8anA8QPkutytEcbuIPiCU621RuwcOdPkomto+K3RKC/Jx2NPMKNbLK50Loum1r6V0SK3GoxVyTT4vPzKS551Fp5fNONS0fRNKz3DKWbIojc4lxdpN0SHNIqLsSLv8qdk4GP4gSGuaCDfQ3A0IoTTaCrh9dbQmABXDbjQ6uC0jWsidGko8MDGCjKDWThecVKjoNfE/JTXWJmg3otrfeBQ8wodrsrRXRuOq+u3bwUckq2QS6TUujv2bE1KwjRocdvb8lHtU7mRudsYXbxdTzVRqZ+FNEbL2WxE0saekcd275rFGQudU3nXyK7NMXEuOJTbMV0xGHPM5WWb7a2uEf7oPK/yXqjivLc1h/Nxbi48muXpXtlF+zqdXUz7cIUe1LgynFINdIg/WCdhiv3BN2n3zwHn8lyw2hKjdcD+Fvgoc5x4eJUqI9FvDzUa14Hj8lQhl8uWgsmgdhVk7f/AElRDbwnc78YD+OUD+5rSPBV8VikODSBvuXXpRG32xvnd6Py5RUWS2kqQMmGlThrP1iufYNmG1VM1goi0q60WqgvVe/KF9wJ43LSuyKAAXGlL9EUrh8WwbsSq+05NbrHK4jiPknW9ZTatvja5Gzfjks0TiKOdG1xocSQDr4rlozS6p5iixFlt08I/gzPDRqDjQcWG7uVtYP2hWltzmtlpjcWu7S27uWzDKdaM2Xt+GvBV0uTCDSl6v7B+0izuNJGPa7WGj2w7THeOSpc6M7YxK4xAvrShIIaOiNtCTjddgpmfxUR+oNrg9nS/EeajiQpqG1GWrrydZPgFMjshOKXXasExzEYEjhcpIt79teIB8Vz7PRdEHP6xUziVRmCm207B2VHgpNmtOk7XtvII8KqL7BPWRlHb6HswWV61xM4aUtbMe2gd7rOB73FQbbgeIHj81Lefc/KPMqFbjcd5+S43TBm03EDYw+FPNQMsOpZ5T+CnNwCnzCr+DPrwCrM4D/LycGjvV07gW6liNIbQiMXlNmGpUiCyLvlwrPNNn80NzHfLzW8a5YbNC+0PIwDLu0hbRj1nbtcdHtJdSKIUG17WUChWg9Ku4DvKnPUO1AAbPmuOO20FMPRG4kd4+aZtv69yXG648T4D5IteHLvWhs9leBrpbLpgOb7Z9xwqInlp7CAexTLXb2AXgHcqrOmUtZG4fDOO+N4WatOU3HWta03QzvbEtFacsQfExwA6p8jRcs+XbLW6XQOrTaRo8CLgd9Vj3h78ASutyG86lVq1juSi0/jZOHtP+G9jx+FwJPZ81AkybIT0mOA5jmFQDN5wvopFn9vH7sjxuqSORUeo6lpmfsL9tjZGNJ2N9Nt4pdzUGLIoeayFzm1qGF3RHECgPalsyxOANIMf+ZorzCW3LzR70VN7T5FGbJ/zPuUsWZjBRoA3AAdyqrW0V6V+wY1Uo26FxrpvafxCoHJEFla51faMdwNDySzhcO5Ms11Th4fMqdKQ3HsHgT8lx1WiuidwAqBvO3hzURocTU+8duraa7VUWymYOtaSd/gn/s4Fw7SktOiKDE/VU7p6I34jdXWd+wKtxYIli0eOzZ+qas7KE8ClufrN5SY3+9tp5pWn1IrHtak10fyt8AodqNacaqXr4AeCg2jHl5rmbQj1qTtp9eKgZx3wO3vaPEqc09Nx26IHa7/AAomViCwV/qE8mn5rSvcFbqWVjsiYyhaA0aAxPvbhs7frFWNutAYLr3HAKhNnJJN5JvJuK66+/cuS3r1DQZkN6Up/C0d5+S1oqsvmhFoNk0jeS2nAA/NaNsim3Z16SdMoTOmhSpuY20CdjiBuOCQ4pwLhamnZPjrcKcCR4Jqew1FA49tDh3qYE3KmMs1l7N10zA3TaP4jX1oa3AjCu9QrLmXE29xc877hyWrlNxUYhE6lojGTxE+1UMmRtNA0XJ2Gyt2BSnWU7QkFtKhYzMrMzWZtDd9YKE/JzTzU2U3JMdaiutGZNGdkcFVloyHeeK0+CiuKuLzCcZZabI5AwUJ+SytlNeOajtiaMRjuWka0lshk9GRnuucOBKP3pKMSHcR5ii1X2NpTUuRwRqWkakT3CJqooMsuBqWVO0HyITjctsrfpA66gnvBPgnpcm7goE2TDXBVE1kYsnfa2u917K7zTuNE9BEQCTgaAa9qpv3YaFTsk2Ys0q6y3uJTnr1JxPtonHpFQZjfxIHd+qlSHpHioM23Zpc6foVk0Mxu6f9zT3V8lXZfkIjZve7wFVNszenX8JP/a8DwVdnI7oxD857wPJaV7hN+pZqdxLqlLhalOZXUlxsXRlz4W+ShRvarJkir7A2gUoFIJ1d6FC011AemMF6eTekjSXnQ3PNCjTuqU4XXV+r1HcrKHKVTT23p8iiYcosqHWhMPjx3pbAnwVGMnlWzsvouWdt+G1SpLyktNEHn048KM5qkufUJvRSEGHsTcraclIOKalCYNwBPkJEbU8VUSUq1zExI1Ti1RpInVu+tqIkxBECDckTRAObTWfMJ2zMIrUJU8JJaQMCCb78RgrrPsjTz0u0qBapLqcfr62qaWuBvBHZUYnWKqutTvrt/VaQbtmb7x/CfIf/AEqvLpvZuae936K2h9xx3Hve0eSoc4XdNo2MHiVpXtF+la4rjCkNT8NlccGlbMVpZXXJ4ldsOT3UvCsGZM2pbogYQdJCs/3WhLfB4ehKOTUpUjrkhpXE0h2V2pNsaukpTNZTNx/12Jk3p5xu4KIJKKZOCnGiR9oOxKca3phxIvUGcITZKSZzuXQa+aDKAXdFcjXX4IJHquEVXCkPkoa8EoVJw3JJn3I9pVIcL0ywUWJGiki1HYEqN9dVEDDhQJBtSpRd9bUwGJhLAUe02cOxAPEBPxYBIndSh4pwSKMmR0NxaDjokjfhxUC1ZvwucHOLzdSlbruAVx7UEYpiYJxe0DET2rociRNwYPFS4rI0akv24FxrVDZQTQKotMlg8xgGpKNNyNFR6JlhJ9oNyFFQmMPQn5tSE+8zm70pIzYk6zObvStOhel4um4eazLDNaXrM5u9KUM2JKe8zm70rToS8XTPnuysma0pHvM5u9KY+583Wj5u9K2KEeLpjnuyZzTl6zObvSm5MzpTTpR83elbBCPE0xz3Yv7lzdaPm70pRzNm60fN/pWyQl4mmPIux7Mz5R8UfN3pQ/M+Uj3o+bvStghPxNMc92J+5M3Wj5v9KafmJOT70XN/pW7Ql4emfkXYaHMaYV6UXN/pSvuPN14+b/StuhHiaZeRdgRmDP1oub/QnY8xZh8UXN/pW5Qn4mmPIuw78x5iKaUfN/pTf3Dn68XN/pW8QjxNMeRdh2ZkTD4oub/SuTZjTkXPi5v9K3KEeLpjnu8//wBP5+vFzf6E4/MOc/HFzf6FvEI8XTHkXeeyfs9nPxxc3+hdH7PZ6+/F/wBT/QvQUJ+LpjnuwozFn68XN/pTTswJ9T4ub/Qt+hHjaZc93n/+n0/Xi5v9CF6AhPxqDnuEIQuhiEIQgBCEIAQhCAEIQgBCEIAQhCAEIQgBCEIAQhCAEIQgBCEIAQhCAEIQgBCEIAQhCAEIQgBCEIAQhCAEIQgBCEIAQhCAEIQgBCEIAQhCAEIQgBCEIAQhCAEIQgBCEID/2Q=="/>
          <p:cNvSpPr>
            <a:spLocks noChangeAspect="1" noChangeArrowheads="1"/>
          </p:cNvSpPr>
          <p:nvPr/>
        </p:nvSpPr>
        <p:spPr bwMode="auto">
          <a:xfrm>
            <a:off x="6350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pic>
        <p:nvPicPr>
          <p:cNvPr id="1066" name="Picture 42" descr="http://www.furnitureinfashion.net/images/hollywood-coffee-tab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861048"/>
            <a:ext cx="1727101" cy="1727101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95536" y="342900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Lights 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71800" y="342900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Rug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64088" y="335699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Sofa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2281" y="3532946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Blinds 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1560" y="5877272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Fireplace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59832" y="5805264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Plant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92080" y="5661248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Coffee table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32" name="Action Button: Forward or Next 31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3" name="Action Button: Back or Previous 32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42" name="Picture 2" descr="http://www.scotlightdirect.co.uk/images/BathroomLights/FlushFittings/FRKFL22573456_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60" y="1576283"/>
            <a:ext cx="1609960" cy="160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QSEBUUEhQUFRQVFhUUFxcVFhUWFBQVFBgXFRUUFBUYGyYeFxkjGRUVHy8gJCcpLCwsFR4xNTAqNSYrLCkBCQoKDgwOGg8PGiwkHCQ2LCwsKSwsLCksLCwpLCwsLCwsKSwsLCwsLCwsLCwpLCwsLCkpKSwsLCwsKSwsLCwsKf/AABEIAOEA4QMBIgACEQEDEQH/xAAcAAAABwEBAAAAAAAAAAAAAAAAAgMEBQYHAQj/xABLEAABAgMDBgsFBAgFAwUAAAABAhEAAyEEEjEFIkFRYYEGBxMycZGhscHR8CMzUoLhFEJichUkU5KywtLxNENjouI10+MXRHODk//EABgBAAMBAQAAAAAAAAAAAAAAAAECAwAE/8QAIxEBAQACAQUBAAIDAAAAAAAAAAECETEDEiEyQVETImFxgf/aAAwDAQACEQMRAD8A1CBHHjjxBZ2OvBXgRmGgQV468ZnY7BXgPGYZ4EBKScBBbSoSwCvNBLD0IwDwIKhYOBfRBowg0dCICVsRteFkrcOMDDzElyJcnHbkHMFI9GG7YXdEpA3R14b2m2olh5i0IGtagO+GAqYKRFdt3GFYpeM8KOqWCvtAaK/beN+UPdSJi9qyEDscwNw0xtaAT0QQqjI7bxq2tfu0SpY6Co9ZLdkQFu4W2ubz7RM6Em4OpLQvfDTp1uNqyjLlh1rQga1KA74gbbxh2KX/AJwWdUsFXaA3bGJTpzl1FzrUa9ZhE2xOsnoc90buN/HPrVLdxtyx7qQtW1ZCR2OYgbbxo2pfMEuWNgKj1kt2RR1WulEnewxjnKTD8Kes+UDdNMYu3BXhXa5uUJSJk5SkL5S8khLG7LWRgKVAw1Rr0vm7j3RlHFNwaM2dMtK1giQyQMCVTUrTQAVAD4xrZTQ9CvCK48I5ci3YEK3YEEpeOQqiyqOg90LoyadJHfHPqq7hnAiSTk9IxcwsiUkYAdXjB7aHdEWiQo4AwsnJ6tLCJF/X9oDH+1O+DMS9xqnJw0knshRMhIwA7zCrD057IKuaEipYbSAIbUgbobvD6xCcJx7NP5vCHkrhDZ1TRJTOkmaXZAWkrLAksl3LAE7ob8JE+zT+fwg1vollGaekws8JSMD0mFIhFRtXSYJZVsB8o6yRCgwHSYTs6c0fJ3mL48JXlUMp8akpClJlyZq1JJSXuoS4LGrknDVFdtvGpale7lypfTemHwHZEPwtyWZKlrvglc0sm7gFOvF6kUG+KlaZqioi/QMKCr6cX9CJXLLbqxww1tZbdwwtk3n2mY2pBCB/sAMQFptaXda3OtSnV2l4ZS7PeKnKlMcCSw66QqmxAYAD1shbf08n5HFZRToc9APi0J/blHBPWR3B4X+yD0I4qWlvr5RtxtU15aYSXISASKB3645yBOKlnooOyF7MkVYOXO7ZWFiTs64O2mJomxAfdG+FOQ2gQqU7eyCsOnf5QNjo2nIqK6RCqQHwftgs9IcU0iFkoMMT61bidlp+zWktncpJBpS6y2r0lXZF7UMeg+EU7ifln7DaKBuXl10nNDjc46zFzIod/fF8eHNn7Ue7Ag92BDETIPrsgGGGW7cqTZp81ABVLlzFgKdiUuQ7aIx238ZltXjPTLGqUlKf9yrx7YjlnMVMOnc+G4EgVNNuHaYibdwtskn3lolA6goKV+6lzHn+28KhMPtJ0yafxKWvqFRDQZa+CWrqA8fCE778is6M+1t1r41bKn3aZ0w7E3E9ayO6IW28bE4+7kS0DXMUVHqDDtjI7Vlec1LqKjEviQK4NBVKmKxWr5Ut2t4wO6/pp08fxfrbxg2yY/tykapSQkdbE9sVq3cIwpTTZylq1LWpXeS0QhsZPOdX5lE+cJGzMsCgAB3OU4QNym7dfFy4t7QJmW7KUYJTPBoQPdTNYGuNq4Rj2Y/P4RjfFQhsqSmUcJowofZqpQb90bNwj92PzeBimPDn6k1kRlYbzB4JLw3waEEqnAdJ8ILZxmj5P4jB0YDpPhHJAzR8neYtjwleWScPxQZr5+z4Nu/qEUSY+dgBe/mNKReuHqQ4ckZ51NzRr3dsUeYlOdiTeOthU1psiOfs7Ol6k7OOdoD7zQQdxrJ9bI5ZmzqOb2ylBQP6rCxJ2Df9IneVZwRu/h6x5xyYCx84VVtI6vMwlMUG5xJ9aoMC6I2dJY6KnRjXGDltJ7fKCWdmOKqndXCsK3tSfW6GvJZwLeGgdj98d5Q6u7wgV2d8cKTr7ozeSE4m8KVcdxhYCuPdrMITRnCrVxfYaQqkB/odv0hytk4oE/qE/OccujNd2zU1bQ/8uyLiRTq74p3E/d+xTmBfl0Pqa6GAr09Yi5keHfFpw5M/alYEGaOQxUjNlgpUFAEEKBBDgg6CDjGB8bMgfa0jMYSiQkAZrLX2mp6o344K3+EYRxs/4xFQPZK0VHtJlTrMRz4V6XspMiWHOGCeaH0b6fWHKZOwnpPmYSswqa6E82p09NPrDxCdijvbxEc9ds4NLZIzRQc5NN4xpDq6PifoA+sJ22VmjMFVJDaTXDCH9w6VJHraYwfTcSdij007CRDVUn2woKJ6qprSJQIHxKPQPIeMR89A5cBlHNwOmoqpzh5wYFW7izplSTnD/MDa/ZLoHMbBwiHsx+fwMZFxaobKcnNH+ZgcPZLrQenjXuEXuvm8DFsfVy9X2N0Yb47HEYb47CMcS+aOk+EckDNHyd5g0kZo6T4QJAzR8neYtjwleWQ8O1G8GY52GH3f79cUmeFMrBrx1l840i78NyOU087Q783Z6pFKnp52aecanRnGtYjn7Ovp+sJWcULls4thXaX9Ugy0jWT1+ECxpoph94uSQK7MYVUFbO0+UIrJ4NxK2E7gO+BMdjTthRSTpV2Ad7wlMZsSd47hBYlZyW0Cp2vU1g6jt7BBLOA2sudZ04Qs+pPYPOCE4Ined/lA5LZ2Hxha8fRjldkbYaNJic4BtPgYXTLqcMBr2wmUm+AN9NDQulFS51aRthitj4ogf0fMoG+0BiHcm4l3r0dZi4kfy98U3iiT+ozM5/1gZrvdZAq2h+27si6Efy98XnDkz9qUaBHYEMVIHTv/AJYwvjWLWtGHu17vaLr2dkbpr9fDGG8ao/WpeHMXjoz117OyI5+q3R9lJsi6nAUThU6ez6w+T8x3EeUMrHjiBmowqTjt9PEghO1Z6E/8Y5q7ZwbW9GaM084DEEnYKmJNEkjQlPX5CGGUkZgosZwq9dPNzqGJWXZK0lo3keCTB+BomCNK07mftJiOtQH2gVUXTqIKqilAKad0T6EKGKkJ6XPiIhresfahnpOYASAPiwSHNdOmggwtWbi5lD9JyTdVisuSC3sl1qomNe4Re6+bwMZNxdEfpKVnTMV6FAF5S8c0Bo1rhD7r5vBUWx9XL1fY1ThvjsBOECEY7kc0dJ8IEkZo+TvMds3NHSfCBJGaPl7zFseEryyHhog8qbpDvpD/AHfXXFMtKaKdX3jRmcuaYxeeGCQVl03s4UDGrHX6pFKnpzFMls4uXSKXjg1XiOfLr6fqb2YZpdX3iwDUG1qvB1IGpR6b0KWB7hYAZyqkmpepYDduhRQOtPUfOE2rDTkfw9g84LOSQMO2F1k6VdgEN5yqc5948I0o0SyoJQGAHTU+EK8kdfZCMhWaHJVTWSOyDsPh7POCE4dUgaVdoEFzdfaT3R1th7B4xwk+jGA3ZPKB8KsGJfCHUtY1HAaAIap94KOa6cMNlYcykHZo16umHK1viktRNmmo5MgCaFGYSGUShrgA0gB8fvCLyRX92KfxTSyLCt2Y2gswrSWl+nRFxUK7xF8eHJn7V2BAeBDESQ09P9MYbxpK/WpdUhkqx0OpZf1qjcU4n1oEYhxpn9al1SKLx0OVV9aojnwt0fZS7Ac45yRmo2k47fTxIoI+JW5P/GIywqZXOSM1NdfRXriSlq/GdyfoY5q7oSyqwlu8znAvWmNQKV1UiXRIH7In8yknvUYicrH2XOXiKlLAY15odol5cp/uzVdKyO9Yg/C3k5k2c6JUsb/JERGUwftiXuD2Yc1ZIv7SKvToJiXl2QH/ACX/ADFB8TETlCzfrssCUgHk3ABzRnEXiyd2GkQ0LVn4BKBylK9qkl1UTdDtKXTEmNW4QD2XzeCozHgIhYyjLe42c/O/ZroMK6Y0/L3uvmHcqK48OXq+0NBhHI6MI5CMfWXmjpPhHZXNHy95jll5o6TBpXNHy98WnCd5ZRwuGfzgnPqSzCitdHik2op5NWcSbxoCGBvGpYO0XvhYoheD+0NHbQquEUi1zFckoUAvHSSTnGjNEs+XT0+DewNcqVKN5WF9hXClP7wZaR8B3jzg2Twrk/ugXlNQknONcRB1oOlQ/d8zEljYp1I/h84QtDtUatMOVtpX/D5Q3tDNRTnpHgIMYnZnuJYABhifpCl06x1Hzglma4HUSWGBPhCjJ1E7lGC04cKDr7IKU7f4fKDMn4f9vnHHHw9ggsbyh7TFhV641DQ5lBNcdGk6un00NpR9rgXzmwpUfSHktR1DRp2DZDFjYuKqWBYCRpnqfGjS04P0xbl47x3RWeLL/pqKN7Wbpe9QB8Kat0WZWO/wjonDiz9qDQI40CCCSTj61RiXGtS0yqj79DgMK46cPlGuNrBr61RjHGyWnyqgZ02hw5qKu+OjcIjnwr0fZQbFMZTukZorpNenriTRO/H1D+8RdjmMt7yRm47xovbzEmi0f6idwHnHPXbBMqK9kc44g1SLo2nM0RMylPpnHcoeAiFyrOeSc98KFIbpNMN8TEidgeUmHoRQ9DS4IU8lof7s49Kz4zBEPlOUBbZYuLqgZrpLm8qqjeIut2gUiYlKHxTz0JWO5AiHyqofbJdZtUCh5S8rOJatQNOgOmGhKtfAazNlGUeSSKmua6cxdaDGNSy57r5h3GMt4FpAyhJNyaM7EqJHNUHLrPRhGo5bPsvmHcYrjw5up7G2iOR3RAibHtl5u+DS+aN3jBLLzd8GRzRui04TvLLOGKA4cK94rm3nNFUzat5RRrSgcmrMU941LsM41qcdEX7hc7hlBPtV1LEAMraK4dcUS1n2SnmDnHNATU3jjpbTEs+XV0+COT0JMvmFRvKckBnc0DnAQsZf+n/B5wWwH2YvTAmqmAuUF4s76dO+DqUn9r2o8olVYTIPwdoHdDe1PdqAKjS/hCylJ/aHrT4CG1pKbtFEnpeDBcsoPJpYABhia90KFKtae2EZCk3EupRLB2Jbsg95P4utUMEvh0pOsdR84KUHX2fWOG7qV/ughCfhPUYzUnKSeULai5baPrDqWjGpamoVYOMNBpDJDCZhgCwrrH0hwhArmafAQ5G5cW4P6NlOpxyk1sKBxSm1zX4osasd/hFa4tgkZMk3Q2fOJcM5vM41hmG6LIrHee6Lzhx5e1HuwIF+BBA8Br62xjfG8SJ0mrZ03HDmy644+UbEDXq8YyPjZmtMRVs6ZiKVTK2itIjnwp0fZm1jmm87pGbjvG3riSlzz8aer/lDGVNabzk83HeKDO9UiQl2j/UT1f8AKIV3SE8qTHkqzwcKMG37Il5FooPaHRzUpbdmmkROVJzyVC+lWFNdRtiWs9pDD2svDQA27OjFvJ9Knj9pM3IH/biHypM/XJWetrgDlGcc4m6kXN7toMS8q0j9ujqT/VETlOd+uSiJiD7OqiBTOVQB+dhuJhoWrVwOWPt8nOm84YpUAc1WOYGGiNSy17veO4xlPBC1D9ISRyqVOtIYBLnEMK741XLHut47jFceHN1PaG4w9aoEAYetUCJsd2bm9cHRh1QSzc3rgycOrxi04JeWacNEHNZAV7ZbBwKso3q0YB+sRRLbIWmWp0BIepvB2KiWDDbF24bWocpdUVJAmKLpvOaEBIu1rj8sVG3zJZQplTcDjyrPodw0Q6l/s6ulP6mWSweTzUBryqlTObxc4GnlDhSV/Cn94/0w2ydORybGZMJdVEmYyalk0DQoqej4pnXNhLytOHVIX+H94/0wzt4UEVbcSdB2QuZyPimdcyGltWkpoVPtvtgdcaNR7NKVcSwADChJ8oU5FX4e3yhvInIujOUosHLrrB+WT+LrXBCUp9nOtPbBTIOsdsJmen8XWuOGan8XWuDqsQlJPKKAAwU51V0Q+RJOsY6j5xHy1gLLqIDFhWtfXXDqXNRrOOtXrbvh6WN04CIUMm2cKbCaQwIzTMLEuTXHsicOPXFa4vLcmZk+UE3vZmYgkkmt4Ko+AAUA2yLJp646Jw4c/alI5Bb0CCB6DX1tjJeNlB5RBF7nqFEkjmoZ200PUYg7FwgypbBcRPmMTUimOhwzAQ9tnBVUpBXa7RMUWdr6q9sRy8zSuH9LtSGUJjmgus6kkaRQOYdy7R+NPV/yhra5ImLIlC6kAkqJJLCE8m2hQSxUNl6tOsejEssNeXVjnu6PMpT3kqF9BwoMTUfiMStmtZYe0lCgoMBsGfENb7Q8pQvJOFBiaj8RiTss83RWXgKVpTDnQvw31KyLWr9rK6v/ACRF5VmKNrkl5aiEYh2SHUHa8a1bH70PZS1f6Z6/rEXldJ+0ynSkm6TR2FVZxzdvaIMpbFu4IzFfpCQ6kHOSCwOl6DPx8o1XLHut48YyHggk/pCz5iOemoxGP4MY13K/u948Yrjw5ur7QinD1qgRxGHrVBoQDiz83rg4w9bYJI5vXBxh62xacJ1lfDmYBMzVpC768WISnTShd206TFLylPVyanmIb8pDkVZ72yJ/h7wetCrWtUqTMWklRvJQpQDqLAkAt9YptuyRPEtV6TNAqHuLFdTtjEcsd5OvDLWJxYUrEsAKQNOCjjVyb2MLKv8AxI/dV/VEZLkrCReSd4I7zAvn0frC3FSXwfkr+JHUr+qGlvKrtSk6GD6QdsE5U/i3H6w0tylULqxGvXhBmIZZeEjKKwkDMGysGvr1p7YZypygBU9sKfbl/Ed4HiIPa3cXK1/h6z5QW8v8PWfKEvt69Y/cR/TBVW9Tfd//ADl/0we2B3k5LlZLPRsaYnZ6aHaJitQx1/SI+y2ohSsCziocYaofSssEYypJ+TyUIbt3ySZabxwIsgRk+zkIuFaL6heKrxKmvuwa8AC2gEROfXvit8X2UJk6wS1TVXiHSlqBKE3QlADBgB09MWT698WcmXmuQILAgbZV+C1llyLKFBua5O1ozPhpwlVaJxSk5rsw0w/HCFUuzzEP92ndENwRyUZ868p7ozjCKyfXLfZvs9kA/wAycW2tEdLmBLgKAY6dlNY1Q64R5Q5W1sObKBbVmxzg7kyZapqJUtTE1JKSQlOlRqHqe0QmXCuHOzW2T3lqzkmmjHEYZxh/ZV5qaIwFNVMI1XJvAizSZBRMQmYpSWmLWMdd0F7gdm8YJkPgpZAqZclylSiEouqSlTYk1U5YOltmuE8GvU8s5Qj8Es+vyRHZUA5eVmAUNEsxxqqgpGyZQ4E2OahhIloUAQlSEBDOKFkteYkGuqMb4QWMybUmW1UqUk3FOFHSHozPXojSD3bWbgclsoWbMA9qnAppWNmyt7vePGMU4HqH6Qs2ase1R95xjpzzG1ZV93vHjFMeEOr7QkjD1qjscl4etUdhAOJHN64OnDq8YJIw64OjRFseE6UlyBdO7vEAi4A1M4w5CfZ9XhDa2y1EJu6zpimPsWnsogwWZYpauchB6UpPeIYiapGLdcKC3qfCkDOTH6M3QmcHbKrnWeQemVLP8sMrVwLsCudY7MW1SkDuESC7U7aPWiCTJp68Yl3TejeUGeL3J6ppP2WUE3RmhN0Aua5pEGXxW5NP/tgOiZOHcuJyWdPRDpM6kN4Duy/VPmcUOTThKWOidN8VGGk7iWsBw5dPRMB/iSYu5W59VhQKhfA92X6yPhDxUZOsUkTFzrULy0oBHJqzluzgS3ZgYkDxESPu2meOlMs9wEW/hsqWmwzZk2UJqZKeVCTTPTzVPoZ3iZsE+/LQsi7eSlTHEXgFMdoeDIa5XW1eyVweTYpQkIWtYDqvLa86jhTRSgh35eMOsoHP3J8Ya+XiYeJ0WBHIEbQvNFuyheca4u2R/wBVyYqZgpYIEZtZheWkayBGh8PZvI2KTJGN0E9UJFapFnV7OdMOkN+8fKLxwGyXbLLawubZZqZRQUlVxTAG6UkXXckgU2k0aKWJbWZCfjmDyj1JKnsGHpu+N/X6FtnDPMv8N0WdSApLqLEoSp1ISl2CilwlRLU6cMYr/wD6mo+0IUiUtMsBQmXmUuYKXRiKgjE6zrhPj2yYPtNnnUKpktUtQ0+yUCFdDTG+WM/l2Vlh0EEsQCGJcYh4nZBm69BZH4TWe1SyqVMc6Umi07FJNeqkYrw7taVZSW00LSACCi7SlUkoADjXUsA5MW/gMuy2ewz7TaUpN2ahCA15blLhMsCpUoqOHwuaBw1MuyLz15LEuUQBfClIUHo+aAKsaPB8QZfKH4E258o2bOJBnSgKkk1xLjCN3yrN9md3jFI4M8C7CpaLTIllPJrvIHKKcFFc5BUcC0WnK8/2Z9a4M0XO7p3ZZl4etUKtERwdtd9Kt3dEzE5RpaThB0aITlYQdGjpi+PCVSJGYN3hEdle28mEszm9jhRvOJJXM6vCIrL1kVMCAgYEl81xSmJHZGytk8BOTaZbSpNcaVcBjjj6xgCYxd+jBhi+GP0hKVkxYoxG0ANTD1sg0xBScGYvgwjn6mXd5Wxh1yuuun1rhRMx/PohslYpjX19IMuYLuzS3bC4NYkJanDwdBfTCMikvoIjqFAGtH6orldaT0cpR68Y6DBXgsuZo0h+yDLsNFQdcGSqCAx28D2Hrh4FR9vPtD8vjDXyHeYc24+0Py9xht5DxhmcgQIEAXmXgdYOWtkpGi8CegVia4ybbytt5NNbjJh5xUWP2kyafupIB2xU8p21502c9VLUEa8aq6u+B8UvIWi0Z8tAwSpI7Y9PImG8cGZ6v26sX3x5MkqN8F6u++PVtktYmJQoVSpL4ux0Dpq0S6nDIrhhwRl5QlCWs3VpLy5grcJFaPVJADjYIyCx8WtpXlJdjM5AMtN8zc4i4EpVmpobzLGbTA1aNbyhw6slnUQZoWpILhAKyDpcjNfQzvSMsy/wtv2+ZPsV6SuZKTK5Q8/QFLAHMUQAmlWTiHMDDf0dfiZ4USbPZDYrDJUVFKps2YVc7lZiBLlTZugGqmGgAa3NqmSxLsyjOYITKuqB1VvEk0JOA2jTGRWWbLSb0wrWtRJUu9nKOkkl3iVTabPMAQuZPYVCVKUpII1A0jd2lP4clx4vMrJWVIJSCoXwDpIBcJDY4funFotuVj7JXrXGMTLeErvpUQxoTm4amNDSLhk/hiVJVLmKKxdCgpnKXZgVYGhwqYOPiaLnN3cWDgNaHvvsi6RQOA82qiNkX2WpxCYhkWl4QdGI6YTSYPLxHT4x0Y8I1Iz1Zo3RBcJZxTyd0kFRVh+EDGuDPE6vDoAHWRFd4WEtKb4lU183sgdT1o4e0I2O2LLupRwww6K6fMQ5/SKwecfr04RA2KabydAetaY1Ld7bIkbUWAI0KbZpPnHLJlLPLosiQTlRRba2I0t9YUTa3BcI6g57IZ2cG4Gq1cNJhQmig7sCQQ7YPXDYIvMk7jEjJtOZzXBbr0Dsg6pwao7d8IJW0hL6SPPwhKWsbu87oekkP0Wgfi7IF8OakFmGaaE1enRDRnOzRp6D0YQ6kkXnFKYbY01PLWFUzU6VgdnW8FRQ0KSBqIfWzYQrKXTr74KZQJqB1Drh4QxtinWfl7jCB8Ewtawyy2sd0In+mMzkCCvAgbF50smW+QyepKSy5hZwWLVfs74rEhlHOOGECfNN0CEZaoB/qUlWEL5pD6olMn5bn2egUoJIIN00INCCNMQ0mZR8DFjtGXkGwiVcTfBKpkxheIwQhJ0PiTqBgaUl0ZTbUhQwPRQjtqO2EPtCkTAXBdJSm+oNd/DyjDdthjIULzqDjVUCJddhl2hUuVJTcVNXLRnElKVLUEAnY6hXFnEYMt8w3FuVLqeTVj96UrH8swxxHCNlAmWgtoDDtqIdcMeAU7JqZZnzJKuUKgkSysqISAVKN5ADC8kY6RENkbJRtE1EsKSi+oJClXroJwcgFnLCN2Y3yn/JlPCXTlEzKlKWGAJAA7yYkbNlVVEi6kUDISe1SvARZLHxQTEpBmWhACma6hSsekholE8W8iSkrUuZMUlmdkp06BXtgy4hdnfBAAXmDUD1Jc19aIutktWiKXwXNV7vGLByhEcty3dra+LEiYIUSa7/ABiBkW4gh/VYmbNNcjp8Y6cb4RvKYb2fSx7RFZ4Yc2XTSsPWnNw2xaJ3M6u8RV+F04pEtmrfGv4dEHP1rYeyvpSUkFWBriDq1Q9mzgp2oBXe4q2vZDKZMBBJNXwOl6Ho04w4kSSWc4trchOA7BE9bkyvh0JiUt03DVmFdWOiFFEmgGzX2+sIQlTikmtavp9dMOEgXdL76dPr67GfSU5T/h0j8bbg/lDZFCGh2VtIDA1UrWGxMIykkkafHTpi36SF0nrPjDiWwodhx1QSXJZIxB9aIKWCaYip3eECSXw1p2uj6laKYxwrZtNC24Q05a9iHrhUknZ5Q4CnKKMC4xrTHuinbrkhnPOcX1+EEOn5e4Qe0BlHp09AhNRx6R3CEYV4EcgRtC8lT1vBBG+5b4sMnKSpagJTAqdCrhYAkskm6TTVGQ5TyLZ0E3Jq06kquTKbVIIbouwu42rUGhcOFKLAay8NVBji+3XthwjObpjHxp1KlUc4RpvFrwEmLmy7VOSUSkELlpUGVNWKoVdNQgHOc4kBqVircEskcraQijoSqYHwdJQEncVvujSJdstkv75V0se01idzkvk1ls8HvGnYEKyXPWpKVKlpC0EgEoN9CSUuKOCRFC4krMhdomX0JVdlKUlwCxvoF4bWLPtiV4weFM45Nmy5iQOUMtD1+NKtOxBiu8UWV02e1BS+atEyWdNc1Y/hikylm0bLLpuc6yIZ25oLVLBh8JpoiJyl7tW7xh5K4QyZgIC01BGLGuww0yoPZKKc7DDHT5wPGvA+fqt8Gecvd4xOqMQPBpJvLvAg6Qd8TxEcq9BIqN3fE5YMfm/miNskh+vyiZs0pjv8Y6MOEcuU3N5nV4RV+F6mEujn2n8peLRN5nV4RC5eyQZ4QygLhUavV20jDCK2bhcbqqnKVQtpodSvQxrBpQUFY4NhWmNNESKeDU0E0BGi6R4s3RDK0WNaJgCkKAxvMpqfiZnhP8Ld0SmTpbl1f38vWuJY2Vg6dPQ7a3HqsV82+9V8Ma6qd3dDyx5RYHOG+jPUxzzK78jUyhAMoaKlu0QpKlti3ZWEFl5SKkgk1GnGE5c5lNjU6ovvd0nrwk3GmDrSGhimawh1yzpp0RSQtIyLMxvEHpGj1SOKlF0gHBx0ODrjq7fdIDYnvhY5RFHGLatMUpfKLtBzj0nuEEVp6R3CD2lTqUdqu4QmrT0+AiYix2BAgeRYhxg8+bv74odqgQIlitfhrC9k0dPlAgQ6c5aNwH/6j/8AQvvlRoy4ECIdTlRQuNr/AAaP/mR/BMin8C/eS/zq/ggQIpj6VPL3i9K50SuTfdK6DHYEc05XvBXg7zldAicTAgQQqSsWG/yiXkY7/GBAjrw9XPlylJ/M/d7xCC4ECKQgohSVAgQzKxl/3m7wMQX3k9I7jAgRw5+9dOPrFtlf4SV60mE186BAiuPt/wALOC3kIf2bm7zAgRacEplO96n1qhTQeg90CBD35/pjWZielXcI4rT+bwjsCEKJAgQIU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6" name="Picture 6" descr="http://www.blind-man.com/communities/0/004/012/216/160/images/460123896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4" b="23754"/>
          <a:stretch/>
        </p:blipFill>
        <p:spPr bwMode="auto">
          <a:xfrm>
            <a:off x="6804248" y="1281315"/>
            <a:ext cx="1488941" cy="20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vizpark.com/wp-content/gallery/interior_plants_gallery/vp-plant-0004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3" r="33254"/>
          <a:stretch/>
        </p:blipFill>
        <p:spPr bwMode="auto">
          <a:xfrm>
            <a:off x="2987389" y="3933056"/>
            <a:ext cx="97401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98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560" y="201414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What can you see?</a:t>
            </a:r>
            <a:endParaRPr lang="en-GB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146" name="Picture 2" descr="http://thehomesitter.com/wp-content/uploads/2014/01/small-living-room-decor-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69" y="1412776"/>
            <a:ext cx="7167677" cy="447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34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04664"/>
            <a:ext cx="82089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Bedroom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912" y="3043623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Duvet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3069351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Curtains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15366" name="AutoShape 6" descr="data:image/jpeg;base64,/9j/4AAQSkZJRgABAQAAAQABAAD/2wCEAAkGBhQSEBUUEBQUFBUUFRQVFBUVFRQUFBQUFRQWFRQVFRQXHCYeFxkkGRQUHy8gJCcpLCwsFR4xNTAqNSYrLCkBCQoKDgwOGg8PGikkHCQpKSkpLCwqLCwsKSwpLCwqLCwsLCwpLSwsLCwsLCksLCwsLCwsLCwsLCwsKSksKSwpLP/AABEIAMgA/AMBIgACEQEDEQH/xAAbAAABBQEBAAAAAAAAAAAAAAADAQIEBQYAB//EAEoQAAEDAQQFBwgHBgQGAwAAAAEAAhEDBBIhMQVBUWFxBhMigZGhsSMyQnKywdHwBxQzYnOS4SQ0Q4KiwhVSs9JTY4OT0/EWVKP/xAAaAQADAQEBAQAAAAAAAAAAAAAAAQMCBQQG/8QALBEAAgIBAwMDAwQDAQAAAAAAAAECEQMSMUEEIVETMvBCYXEikaHhgdHxBf/aAAwDAQACEQMRAD8A9pDUt1YGnpSsMqtTrN72pUhnKC0D+IDxY33ALmr/ANGHKZ7X0E+GjbQuWRZyqrjPmz1OH9yO3lhU9Km08HR4tVF1+Jk30eVcGohLCzjOWY9Ki7qLT7wjM5ZUdbag/ln2SVVdXhfJh9NlX0l6uVSzlXZzm8ji1w8QpFPT1ndlWZ+ZvxVFmxvaSJvFNbpk5ch07Sx3muaeBlEneO1U1J8mKZy4pYTSmAiUJEoQApQnIpQipMZ5d9JLP2sYfwme09YyowbB2LbfSR+9j8JntPWMqBeaW5kExg2BGDBsHYmNCM0JCOawbB2IjaY2DsXNCI0IAdTpjYOxSWUxsHYh0wpLAgRqNAMHMDDW7xVo1ir9AN8iOLvFWrQtpDEaxMrs831h70cBMrDFvrD3p0MzvL5mB9dnsFYd1MbAt3y+GB9dnsFYYrMtzLB3BsHYlLBsCcuKQG5bknJAE5cA+oECVdC5ACLkqRAHJC0awFy5Axhs7f8AKOxOYS3zXPbwe4eBSpE02thUnuGZpGs3za1TrId7QKOzlFaR/EB9Zg/thQCmlbWaa2bMvDB7xRbt5YWgZtpO/M33lHp8uH+nQ/K/4gKglKCqrq8q5JvpMT4PRqFe80GIkAxskJxQLKei3gPBHK7sXaOHJUzzP6Rx+1N/CZ7T1jKgW1+kYftTfwm+29YyoFCW5NjGBFaENgRmhZEOaERoTWhFaEAFphSWBAphSWBAGr0APIji7xVmAq7QI8gOLvFWjQqrY0hWhMrjzfWHgUZoQ7QPN9b3FMDO8vhgfXZ7BWGIXovLOhSdPO1HU+k3Kmano7iPkLImyWPXaKx4Wce+osy3MtFMuKuDRsQ/i2k8KVIeL00/UdtsPVQHvSoDSjJKuaEq4B9MIuSroQA1JCfCQoAaiUKDnmGNLiMYAJMdSYVa8k/3p34Q/wBRqrhx+pNRZjLPRByIR0bV/wCHU/I74INWyPaJLHgbS1wHaQt5To8fzO+Kh6eZFlq55DMk+k3avdPoUouV7I8UOsbklW5irqY4LXcn3O+p04JnHLZff+imWO1c6CWucbr3MPm+c0wRksx6G0nq/j+ykuscW1p2+/8ARgSUoU7lKf2uoPU/02qvBXPnHRJx8HvhLVFS8noVkPRb6rfBSSodhfLGeq32QpZX0UNj52e55x9Iv7y38JvtvWMqBbT6RP3lv4TfbesbUUZbkWMaEVoQ2BFasgEaERoTGorQgQakpLAgUgpLEAarQI8iOLvFWrQqzQI8iOLvFWrQqrY2hzQh2j0fW9xRgEK0DzfW9xWgM79IGR/EZ7BWDct59IOR/Eb7BWCcFiW5ljSmlKUhCQj0AJUgSrgn0xy6VyQpgIUhXSklIZytuSY/aXfhj22qolCqW+pSN6i4sccCQGmRnk4HWrYJqGRSZPLBzg4o31XTLGvc2R0Gkka5EZbcD3KstOkXVrHWe5sN9HbAqACVj38p7VM88Z283RntuI1HT9oqscyrVLmmJBawb/RaNYC98+ri4td9nx/Zz8fRZFNSbVI1+hcLCIwNx0bjL471W8hK7X84WXBF1rofecXibx+8DgbwwJMYxJzg5SWilNOnUhowALKbsNmLcc0GnyltDXXmvaDtFGgDjniGStQ6nFUW7tI3Lp8tySqmy25Sn9sq8W+w1VwTq9odUeX1DLnRJgCcAMhhkAmNK5WSSlNyXLZ0scdMUnwjf6OPQp+q32QprlX6NPQp+q32QrAr6DH7T5/J7jzv6RP3hn4TfbesZUWz+kUftDPwh7b1jailLciNaitQmIzVkQRqK0IbUVqAD0lKYo1IKUwIEavQA8iOLvFWrQqzQA8i3i7xKtWhWjsUQ4BDtI83j7ijAKPanebx9xTGZz6Qcv8AqN9grCOW95ft6M/8xvsOWFLViW5NgXJpRXNSXVkRuwlTQh1rRd1H53rhH0wUppUGrpWPR7/0UW0aRc6A0lhB1EGdxkZJpWGxblISptneHkAU2YjZUMbvtFZVdGANkNpkxra//wAiosLatMj68VwZ4oVRs5q8+qyJDac7Obd73qFVJGql/wBv9Vl465NLOvBVGgFzGwp5DtjP+21Dc8/dH/Tpj3JafuP114ILqQJlJzAUynJnpDDY2n/tUZziIJdO6GRr2N3I0/cFmTdUKuBQ+dTmlYPQb7RZ8nT9VnshWJVboo+Tpeqz2QrIr6LF7UfOZPczz36Rh5en+EPbesXUW1+kf7en+F/e5Yqopy9xFjWIzUFiM1ZEFajNCExGagCRSClMCjUlKYECNZoEeQbxd4lWrQqvQP2DeLvaKtGqq2KoeHJpsd8Agxryn3riMUeixwiThs3KE82hpeSqimu42rZA8RUbTfrxbInbBlR3aDpa6FnP8jf9qtGDBc5qqp2Z0opncn6GuzUPyj/YmHk5Zv8A61L56lbuCYVQxpRigo9t83r9xRwcFHtx6PX8V84fRrcr32YvyjDag0LMTjOWPYpVnqZ9XvQLDU9k+5aV0Nlpbb4ptNN7mOJaJBg+aZ70bStqf9SpxUeHRTlwcZJkAmZQ9JGKNM72eyUK3D9ia7YGe2Aqxb2PIkqX5BOe4WMi+69levGTD854BMoA/VHguJIvdInpajnmnuaPqbj63c8p9hsbn2apda5x6UANJnAZRmlb/k12X7gbIz9kqCSfOxJxyBzUaz0x9Xe3HX/aVa2PQloNB7eaeCZgOF2ZaB6UIlk5L2nmntLIJy6bIyGw7k6kzLlFcrcg2Fp+qEap8HBRrI3yTsP4lTqx/U9q0Fn5O2htmLCwEyTg9p1g5zuUGz6GrMpVA+k8HnHkYTIJEEESNqGn3BTi9nyVYR6aC5sGDgisUWew3+iT5Ol6jPAK0KqdEfZ0vVZ4BWxX0OL2o+dy+5nn/wBI/wBtT/D/AL3LE1Ft/pH+2pfhn2ysRUU5+4kNYjMQWorVkyHaUVpQGlEaUATKRUumVCpFSqZSA1uhH+RHF3iVa03Kl0MfIt4u8Srak5UWxREpmas3vbdwVMXJKT5LhqaGO63F8+yFGbmr0pPsVSTotqTgRgucotkdgjlyMV13G1TGuQynOKYSvUibMQFF0ieh1j3qTqULSZ6HWF86j6EhWZ+fV71FsNcDMxhHXKiWu1EAga4nqn4qK21DojePFemOO0YlM12nrWGWZjjkDT8IUvk8KVrs7WOcRdDS5kQSCQ5rr0+bOByxGe2ptjW1ubp1DhLRGMYCTkdgKWtyOAcHULU6ndADYBBaBhAc3FZjpru6Z4Z5K7G9sllbTADGUoGXRAPb8VL5/ayeBB7ljrI210wBz9OsMMakh8cQ2D2K7sdseR5QNBnC6SQe3JY1NfP+kri+5d0arSYBLTsOHccEeNue3w8CqtlqRW2lVjlpEX9ieamRG6eB+CTnOz361GFYIjXp+q2KhlqsrKrYqMa7YSMRsxzCpK/JBhdLHOaNkB0dZgq5FuYSQDJGBABcZidXFObacY5upxuwO8hJpzLRlOG3YZZLJca0TN0AcYUu+gCu4mBSdxMAdxKfL9jR2u9wXqhlyRVEpRvcynLfQ1avUpuo0y8NYQYjO8TEE4rC2/RdWljVpVGDa5jgO0iF7NTY/wBJzeDWnxJPglNKcy4jWOjB3EAYjFU1ybtk3BeTwtgRWr1K1cgrLUcXXXU5MxTdA/KQQOoBQ6n0c2cnovrDdLD2S1PUjGhnnoRGlbSp9GuJuV8PvU5PWQ5R6n0dVgejUpO43mnsAKdi0szlIqXTKs3cibS30Wu9V7f7oQHaGrNMOpVB/KSO0YFBlxZfaEb5FvF3iVb0aROQVboek5tEAtcDLswRrKn2io8USacBwJgESDGYhWjRpBalnf8A5e8fFR7LUN504XmsaMHajUzkDHpD5xVB/wDNK4/hU38A8HxKMOXdVuNWx1WiJvAuA/qYPFDo0pGso0iFH0hpRlEAvnExgJWfZ9I9D0mVm9THf3Ix5a2Gpg8n+ek4x2Aoa7fpNqav9WxObykon0iOr4KttXKK1B7gyxl7QTddzzW3mzg66W4SIMb0ehatH1nBrHUy5xhremwk7ADCn1KTWm6AIGAxOXaiCn9Vf4Hklj+mzIVbW1oxI4DNcyzUawBNpa3AG7dOBIyMnEqg1dSd/iZYMQHAYbDA3/FcaMDtZHKuxorPyIpViYrGGxJwxnZAw60W08gbKxt41HyI9KdY9EMk9Szll040uHNmHgghp6JkbNTupSLfa6rpL3OJg5k4K99qad/k8MpSvck23RrQ9rqPO4HE1boBF0jAASDlmjC2hvnFuuYc3DLfv7ljq1pdfILjq1lTLC05nHYpyx0u7M6FPubWyWprmhzSCCJHBTab1kaVoI2qVSt7hk4j53hQqhPBLg1TapRKdZZ1ml3/AHew/FSKOliMwDwMeKZN4p+C9NqhSrHWDmX34jUNUasNqztXSgLSA10wYyidWtWtm0jT5oAOAIjAgj0h7luPkcIPkumVgAMACcgBkM+4J18XoGcYmchqUEWhpeIcDgciDrGxFpO6buLeyBCvrYOJIBBwBOGZwk7k9lQHXAE6hjvnYoFF/kydcOPXile6Kcbbo7SPghT5+eQ0d6J/OTjhGeOHWn3tuXztVdWq+aNrh3Y+/uTqlQlzRsxPVgPneteoZ0E4vESe8rnVABJwAxOIAA3k6lX1asvA2Ces5d0JlqaKhNNwBbd6QORnaOEIWT58+dg9Mku03RyFQE/d6fsgprtLNjBlU/yFo/rLQvPbWHUatRlB76bC50hjoENc6Mc8jtU+w6FY4TWL3n79V5HZMdyTylFiRqLRyla0dIU2fiVmN7mXlXu5bM9GpTO6nTq1vZuhQG2ez08GtpAgA9Fjb0GYMxuPYmHSrW1XUy14e27IcIEOmIJOIwOIWfVfg0sUS0PKioR0adodvuU6I/8A0MpGaWtD8qTW/iV3k/lpiFWN0m/njRfTDHA0wOlfBFQYHADD4JbHaKxtD7O8ta4PutLRhBYHtMOJxxRryGtEEWQp2iPtKNP1KMn8zne5Ulu0jVDHc5XcZe+mZLWNIDntiAAMQ3xTWV6zrLU517ucYK83XFuLHOaALsbh+qrKBJs1CTM1hekzN5zpmc1uFuSvyZyJKDoG5jDlB4QUI2Np1IvI2yU61K1OqMDnUhTuOkgtvc4CQRwCruZdzkOo12Aib914aRdmb16ADw1rprHZzC55P2NotdEjVUC2Wk3eUKytn0ZzFrsRZUe4VXAuDoMGGyAYy6XctPpQ+UKKpDMCWYKLXapL34dSh1SuLA+kkV1osgKCzStanhevNyuuxw3HMKa8qHXZK9cXwzzzimPtdECu6Z9HWRq3KxoVBGBcOsHxCBbRNd3Bngn027fBYk7SIRROpvP+btafEH3IwrkageB+MKE2PkotJpOR7VFpG0ydStIA6Qd+UkdrQQi0bWzU5vCRPZmoYY7VHUUez2cOcA8XhsIBGRKxpQ7ZYsqI7aiqXaNYD0QWYeg5zBPBphDbTqtmKrs8A4Nd24T3pKC4YrL8EIza7h5rnNO0FULbbWbEim+dhcw98o1LSztdB+BINx7HQRxLdq1oZmy8sek6ga5riDnq1H/2VK/xYlt0gasZOpZ5umKYMvD2HLp03j+oAjvR6GkKT/MqMduD2k9iKkLsX9XS4N3onB05hP8A8WbfBh2RBJGWMjIk7VTXVyVhSL1mkGGoekMhE4ZAbY1wkqWkXqhDh5o15dHA4ap8FRXymOg5gdYBRfz9/wDYUVduqYztk9uPvU/S72ttRNEBoNOk6AIBPlQZA9VQLW0SdgmNUbMNiFY7TWrVnOqsDIDGsBcHEtaKk5Tret8MOS+5UT9Ya44l1Fs9T3/FRuVVOLYHA+dSpmBmIdUaZ6wi21z61W88taAwNa1ogjElxLjnMjsQjYGuqF7pcboESY84umNpJMrLnuNRI9s02ypa3VGm8KTaQJ23C9xInVCfYtPCtaX2unTe5rXN6IADnXaTAbs4ZolLRlOneLGtYTqAi8dU7VaUN4PZHjCLvZD0oq3CtUoVi0Np1KjquDySGCo8uxLRiQCOsKrpUjTs9JjiCWVw0xMSHuxE/OC05pkA4gTvxxykfqqnk7SdaGvxa0l9bUSBD3DDGdZ7SrYW9a/JPLWh0UnIyuWWe2kCejTnGMBzuU74UulyslnNOpuvXAy8DeF2LswyTMatuzJXdg5HOoNqBrm1BVi8CA0QJwh0g57QotfkmM3UDwaXEf0ucNZwhdazmhKlcOtWjo3HIjNrDkVeaVPlCqJtA/W7GA1wFMxiHYANAEkjcrvSn2h+dZWWJnnj6mHUo7nIjGF0BoLjsaCT2BS6XJq0vyovja4Bg/rhcuMG9kd+U0t2VDlGqLW0uQVoPnups4uLj/SI71Jp/R43+JWcdzGBve4nwXojil4PNLPjXJkLUfLuxIwZEGPR7CpVGq7U5p9ZvvbHgo9vpftNQD0QzwRabYU2uyMJkwPPpU59RwPc6FIY5gzvs9Zjo7QI71FpvjWVKo248RuUXE1YamwHzXA+qZPci2IRUaCf83cxyjvr03+ewHiBPbmi2CmwVGlhd6QgucW+a7U44JUFk1zfj3pjxnx/9J7tZ1iO8pjzietYQxjiMADxQrMHS+D6bvZanvaJBGZAlPsbCTUj/iH2GLQglKqda6o9jsHta71mtPinQR8+5MqVPuhIRHZZqTT0LzfUe9kdTSAiNLh5td43PDHjtLQe9BqHchwNqoIsG1a2o0X9T6Z7ZcF3+IPb51F3Fj2PHY4tPcq4AjIo7HO2rLSAfaKs4xEzgRBE7RtU+yWZ2JAwMZkduEqstBwE75V1YqZLcSO2fCVl0bRIbTwEkdQ9/wCiQRqBPE+4Ydy6m8Xi0EkiJgbd6k0QCSJxESCMccjwwOI2HYlfgYOk06hHAe5T6FKBiPngEl5ozPaU8W1uqT870fkBKtERIGcHKDumVR8iW9J4/wCZaP8AUKtbRpFxMADIxmT2ZKq5DGX1Jz520e2SrYvcvyieT2s2Dae89cJRS3p4YlurrHOBFpVVb7M5z5APdtO1XV1I4JNCAXg0Q0QNgED4ILqu7vUz6mnCwhO2aorXVDuQHzv+eCuxZBsS/VhsSpjpHlVt5G1HV3VL4ExhdJyGvEQoVfQNdnoh4+66D2O+K9dqWMHUotXRgOQUXiRTXI8kvFn2jXs9ZpA/MMO9GpuacRB3g/BelVdEbgqq18k6LzLqYnaBdPaMVJ4TazPkxoYDrjijWJha9uWZ8DKuLRyLj7Oq9u50PHfj3qvqaEtNI3rragbJhhLXHAjzTI17VKWKRRZYskipN7q8Uxxz4KF9fuzzrKtP12G7+ZsjvRKNsa6S1wcNxledwkt0UUk9gxdlwTWU6Zc6+wE3j0snZN9IQUJlWT1JBV6TvW/tamkBODB6FSqNxcKg7KgJ70sVCOi6k/i11N3aC4dyjMrIlIZ4zKQBX1D6dJw3sLXjxB7lXPrU72LrvrXmdl4AKdzh1FL9ZIzTAiihOLSCNxB8EsELqlOicXMaDtAuntbBTW2Vp+zqvG68Kg7HgnvRYDqlKWzJx34YbBqWgsVVgbnJ3D3rPl5DSCbxGExE9WpaGwswy2ZqMn3KxXYNSzJAEnWSdWWCG8+XEujyeQGZc4XQAMT5jz2qaxh6uxQqNMmtUe1oxNy8TN1tOA5rW4YlxqGcsGpxXkTZKbSGuVz7SGzDNYEuLQJ6ztMZILKDjdNR5JudJrcr1117ojAjpDAz5o3y1tmpgXbryIiDeI8y4ejliPEoSSCwZtnOFwMB1MmWXpIGLQTAwkY9YnHKLyRtQp1KhIJ8vXBgbTqlLatGhr+cBl4bHSMF7culGZjC990KJoAgVKk5c9WBjPEnat6lHvH7Cq1TNzS0/RcYvFp+8PhKm06rXea5p4EFZRwBycevHcnczvn51SvRHrJLdEX0y4ZrebXGmsq17miGuc3gTuO3f3on+M1h/E7Wgqq62HKZN9NLhmrhLCfC6F0KPOMurrifCWEUIHcSFqLdSwigAGkmOsylQuhKhle+wBBdowK1urriWkChraJGxU9u5I0X4uptnaBDvzDFbQ0kKrSAzgccFlxA82tPIot+xqvbudFQd+PeoFTRFrpz0KdUEz0XXNQHpE7N69DtOkqA9KTuBPeqW1aYkdBkbzj3LyZJYluXjHJwYipbSw+WpVae03b7fzMnwRBaWEXg4Rty8Vd2qpUf6R6g3swz/VV1TRxJOe4+6ZC8spQ+kvGEvqIYtQnBJUtBIwXV9GXTeumdokayRkROPigus7wMDOwObOB3tj3+KXZ7DoLTtcgSCEpqMOYB6sR1qHzztbN3RcDxwdHvQqlsaD0uj6wLe84HqRoY7LNj8HRlhrnXvWtsVoMYDIDHq2rF6PeHXo2DxWqZWDXNa6XSJJzawAa4xxmAFKSdlOCb9ZMZ57MU1jHauiMTG0mT1YknWmutwaCGMJwwmANmXbmQo9W1lx84twyAiMe/Us0OgrqQDpLgXAQJmRJBPR4DYi0rUdus6gAQIww+eCjgYiTO7IYTnhgc5TyCMYBy1459WueKLHQ0UnudMjENBwxiZiY+8dyeLPBMADXgDE5neD+qcGzBga5xg9oOziiwN2rPviMjlrxSbsdDII1EdXfsnBK1h14eHziURv3Y7t+xK5+O06/nr71mwGtF3X24YJwJOvsiEhd854LgCf117wkBuISwuXL6Y450Lly5MQsJISrkAclSLkhioVor3WudnAJjbA2rlyUnSBbmOtfLGoZi6wEGIILsDsOM/qqqrbi4y4y45y6Zx38AlXLiylKe7OnGKjshG0y6YxAnaBOE54apSus+4gHfGtcuUGUQ4WcnZ8M9iQ0SIy3xvyHzt61y5JdxjPqkgSRjjGEZZ/O1J9QGs78AMOs9Xzly5FhQMaHYTnw+JGSG/Q7dYBz84eGK5cjUxaUNo6PpNJIY0Yic42jM4dnij03NiWgRjsjWDjr19exIuWtx0GaJOvhE7e3Hjl2PNAZRh2bdXBIuWGwHBg7jkSQNvgE5ozxgjC9t1ET1Z4LlyBhGnLpHqyy1bFzSQMu+cMtWEYlcuSAV7pz47e9Iaw7+vsPxXLkgGk7zt3T14askjqkZPj378CuXICj/2Q=="/>
          <p:cNvSpPr>
            <a:spLocks noChangeAspect="1" noChangeArrowheads="1"/>
          </p:cNvSpPr>
          <p:nvPr/>
        </p:nvSpPr>
        <p:spPr bwMode="auto">
          <a:xfrm>
            <a:off x="63500" y="-914400"/>
            <a:ext cx="24003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5368" name="AutoShape 8" descr="data:image/jpeg;base64,/9j/4AAQSkZJRgABAQAAAQABAAD/2wCEAAkGBhQSEBUUEBQUFBUUFRQVFBUVFRQUFBQUFRQWFRQVFRQXHCYeFxkkGRQUHy8gJCcpLCwsFR4xNTAqNSYrLCkBCQoKDgwOGg8PGikkHCQpKSkpLCwqLCwsKSwpLCwqLCwsLCwpLSwsLCwsLCksLCwsLCwsLCwsLCwsKSksKSwpLP/AABEIAMgA/AMBIgACEQEDEQH/xAAbAAABBQEBAAAAAAAAAAAAAAADAQIEBQYAB//EAEoQAAEDAQQFBwgHBgQGAwAAAAEAAhEDBBIhMQVBUWFxBhMigZGhsSMyQnKywdHwBxQzYnOS4SQ0Q4KiwhVSs9JTY4OT0/EWVKP/xAAaAQADAQEBAQAAAAAAAAAAAAAAAQMCBQQG/8QALBEAAgIBAwMDAwQDAQAAAAAAAAECEQMSMUEEIVETMvBCYXEikaHhgdHxBf/aAAwDAQACEQMRAD8A9pDUt1YGnpSsMqtTrN72pUhnKC0D+IDxY33ALmr/ANGHKZ7X0E+GjbQuWRZyqrjPmz1OH9yO3lhU9Km08HR4tVF1+Jk30eVcGohLCzjOWY9Ki7qLT7wjM5ZUdbag/ln2SVVdXhfJh9NlX0l6uVSzlXZzm8ji1w8QpFPT1ndlWZ+ZvxVFmxvaSJvFNbpk5ch07Sx3muaeBlEneO1U1J8mKZy4pYTSmAiUJEoQApQnIpQipMZ5d9JLP2sYfwme09YyowbB2LbfSR+9j8JntPWMqBeaW5kExg2BGDBsHYmNCM0JCOawbB2IjaY2DsXNCI0IAdTpjYOxSWUxsHYh0wpLAgRqNAMHMDDW7xVo1ir9AN8iOLvFWrQtpDEaxMrs831h70cBMrDFvrD3p0MzvL5mB9dnsFYd1MbAt3y+GB9dnsFYYrMtzLB3BsHYlLBsCcuKQG5bknJAE5cA+oECVdC5ACLkqRAHJC0awFy5Axhs7f8AKOxOYS3zXPbwe4eBSpE02thUnuGZpGs3za1TrId7QKOzlFaR/EB9Zg/thQCmlbWaa2bMvDB7xRbt5YWgZtpO/M33lHp8uH+nQ/K/4gKglKCqrq8q5JvpMT4PRqFe80GIkAxskJxQLKei3gPBHK7sXaOHJUzzP6Rx+1N/CZ7T1jKgW1+kYftTfwm+29YyoFCW5NjGBFaENgRmhZEOaERoTWhFaEAFphSWBAphSWBAGr0APIji7xVmAq7QI8gOLvFWjQqrY0hWhMrjzfWHgUZoQ7QPN9b3FMDO8vhgfXZ7BWGIXovLOhSdPO1HU+k3Kmano7iPkLImyWPXaKx4Wce+osy3MtFMuKuDRsQ/i2k8KVIeL00/UdtsPVQHvSoDSjJKuaEq4B9MIuSroQA1JCfCQoAaiUKDnmGNLiMYAJMdSYVa8k/3p34Q/wBRqrhx+pNRZjLPRByIR0bV/wCHU/I74INWyPaJLHgbS1wHaQt5To8fzO+Kh6eZFlq55DMk+k3avdPoUouV7I8UOsbklW5irqY4LXcn3O+p04JnHLZff+imWO1c6CWucbr3MPm+c0wRksx6G0nq/j+ykuscW1p2+/8ARgSUoU7lKf2uoPU/02qvBXPnHRJx8HvhLVFS8noVkPRb6rfBSSodhfLGeq32QpZX0UNj52e55x9Iv7y38JvtvWMqBbT6RP3lv4TfbesbUUZbkWMaEVoQ2BFasgEaERoTGorQgQakpLAgUgpLEAarQI8iOLvFWrQqzQI8iOLvFWrQqrY2hzQh2j0fW9xRgEK0DzfW9xWgM79IGR/EZ7BWDct59IOR/Eb7BWCcFiW5ljSmlKUhCQj0AJUgSrgn0xy6VyQpgIUhXSklIZytuSY/aXfhj22qolCqW+pSN6i4sccCQGmRnk4HWrYJqGRSZPLBzg4o31XTLGvc2R0Gkka5EZbcD3KstOkXVrHWe5sN9HbAqACVj38p7VM88Z283RntuI1HT9oqscyrVLmmJBawb/RaNYC98+ri4td9nx/Zz8fRZFNSbVI1+hcLCIwNx0bjL471W8hK7X84WXBF1rofecXibx+8DgbwwJMYxJzg5SWilNOnUhowALKbsNmLcc0GnyltDXXmvaDtFGgDjniGStQ6nFUW7tI3Lp8tySqmy25Sn9sq8W+w1VwTq9odUeX1DLnRJgCcAMhhkAmNK5WSSlNyXLZ0scdMUnwjf6OPQp+q32QprlX6NPQp+q32QrAr6DH7T5/J7jzv6RP3hn4TfbesZUWz+kUftDPwh7b1jailLciNaitQmIzVkQRqK0IbUVqAD0lKYo1IKUwIEavQA8iOLvFWrQqzQA8i3i7xKtWhWjsUQ4BDtI83j7ijAKPanebx9xTGZz6Qcv8AqN9grCOW95ft6M/8xvsOWFLViW5NgXJpRXNSXVkRuwlTQh1rRd1H53rhH0wUppUGrpWPR7/0UW0aRc6A0lhB1EGdxkZJpWGxblISptneHkAU2YjZUMbvtFZVdGANkNpkxra//wAiosLatMj68VwZ4oVRs5q8+qyJDac7Obd73qFVJGql/wBv9Vl465NLOvBVGgFzGwp5DtjP+21Dc8/dH/Tpj3JafuP114ILqQJlJzAUynJnpDDY2n/tUZziIJdO6GRr2N3I0/cFmTdUKuBQ+dTmlYPQb7RZ8nT9VnshWJVboo+Tpeqz2QrIr6LF7UfOZPczz36Rh5en+EPbesXUW1+kf7en+F/e5Yqopy9xFjWIzUFiM1ZEFajNCExGagCRSClMCjUlKYECNZoEeQbxd4lWrQqvQP2DeLvaKtGqq2KoeHJpsd8Agxryn3riMUeixwiThs3KE82hpeSqimu42rZA8RUbTfrxbInbBlR3aDpa6FnP8jf9qtGDBc5qqp2Z0opncn6GuzUPyj/YmHk5Zv8A61L56lbuCYVQxpRigo9t83r9xRwcFHtx6PX8V84fRrcr32YvyjDag0LMTjOWPYpVnqZ9XvQLDU9k+5aV0Nlpbb4ptNN7mOJaJBg+aZ70bStqf9SpxUeHRTlwcZJkAmZQ9JGKNM72eyUK3D9ia7YGe2Aqxb2PIkqX5BOe4WMi+69levGTD854BMoA/VHguJIvdInpajnmnuaPqbj63c8p9hsbn2apda5x6UANJnAZRmlb/k12X7gbIz9kqCSfOxJxyBzUaz0x9Xe3HX/aVa2PQloNB7eaeCZgOF2ZaB6UIlk5L2nmntLIJy6bIyGw7k6kzLlFcrcg2Fp+qEap8HBRrI3yTsP4lTqx/U9q0Fn5O2htmLCwEyTg9p1g5zuUGz6GrMpVA+k8HnHkYTIJEEESNqGn3BTi9nyVYR6aC5sGDgisUWew3+iT5Ol6jPAK0KqdEfZ0vVZ4BWxX0OL2o+dy+5nn/wBI/wBtT/D/AL3LE1Ft/pH+2pfhn2ysRUU5+4kNYjMQWorVkyHaUVpQGlEaUATKRUumVCpFSqZSA1uhH+RHF3iVa03Kl0MfIt4u8Srak5UWxREpmas3vbdwVMXJKT5LhqaGO63F8+yFGbmr0pPsVSTotqTgRgucotkdgjlyMV13G1TGuQynOKYSvUibMQFF0ieh1j3qTqULSZ6HWF86j6EhWZ+fV71FsNcDMxhHXKiWu1EAga4nqn4qK21DojePFemOO0YlM12nrWGWZjjkDT8IUvk8KVrs7WOcRdDS5kQSCQ5rr0+bOByxGe2ptjW1ubp1DhLRGMYCTkdgKWtyOAcHULU6ndADYBBaBhAc3FZjpru6Z4Z5K7G9sllbTADGUoGXRAPb8VL5/ayeBB7ljrI210wBz9OsMMakh8cQ2D2K7sdseR5QNBnC6SQe3JY1NfP+kri+5d0arSYBLTsOHccEeNue3w8CqtlqRW2lVjlpEX9ieamRG6eB+CTnOz361GFYIjXp+q2KhlqsrKrYqMa7YSMRsxzCpK/JBhdLHOaNkB0dZgq5FuYSQDJGBABcZidXFObacY5upxuwO8hJpzLRlOG3YZZLJca0TN0AcYUu+gCu4mBSdxMAdxKfL9jR2u9wXqhlyRVEpRvcynLfQ1avUpuo0y8NYQYjO8TEE4rC2/RdWljVpVGDa5jgO0iF7NTY/wBJzeDWnxJPglNKcy4jWOjB3EAYjFU1ybtk3BeTwtgRWr1K1cgrLUcXXXU5MxTdA/KQQOoBQ6n0c2cnovrDdLD2S1PUjGhnnoRGlbSp9GuJuV8PvU5PWQ5R6n0dVgejUpO43mnsAKdi0szlIqXTKs3cibS30Wu9V7f7oQHaGrNMOpVB/KSO0YFBlxZfaEb5FvF3iVb0aROQVboek5tEAtcDLswRrKn2io8USacBwJgESDGYhWjRpBalnf8A5e8fFR7LUN504XmsaMHajUzkDHpD5xVB/wDNK4/hU38A8HxKMOXdVuNWx1WiJvAuA/qYPFDo0pGso0iFH0hpRlEAvnExgJWfZ9I9D0mVm9THf3Ix5a2Gpg8n+ek4x2Aoa7fpNqav9WxObykon0iOr4KttXKK1B7gyxl7QTddzzW3mzg66W4SIMb0ehatH1nBrHUy5xhremwk7ADCn1KTWm6AIGAxOXaiCn9Vf4Hklj+mzIVbW1oxI4DNcyzUawBNpa3AG7dOBIyMnEqg1dSd/iZYMQHAYbDA3/FcaMDtZHKuxorPyIpViYrGGxJwxnZAw60W08gbKxt41HyI9KdY9EMk9Szll040uHNmHgghp6JkbNTupSLfa6rpL3OJg5k4K99qad/k8MpSvck23RrQ9rqPO4HE1boBF0jAASDlmjC2hvnFuuYc3DLfv7ljq1pdfILjq1lTLC05nHYpyx0u7M6FPubWyWprmhzSCCJHBTab1kaVoI2qVSt7hk4j53hQqhPBLg1TapRKdZZ1ml3/AHew/FSKOliMwDwMeKZN4p+C9NqhSrHWDmX34jUNUasNqztXSgLSA10wYyidWtWtm0jT5oAOAIjAgj0h7luPkcIPkumVgAMACcgBkM+4J18XoGcYmchqUEWhpeIcDgciDrGxFpO6buLeyBCvrYOJIBBwBOGZwk7k9lQHXAE6hjvnYoFF/kydcOPXile6Kcbbo7SPghT5+eQ0d6J/OTjhGeOHWn3tuXztVdWq+aNrh3Y+/uTqlQlzRsxPVgPneteoZ0E4vESe8rnVABJwAxOIAA3k6lX1asvA2Ces5d0JlqaKhNNwBbd6QORnaOEIWT58+dg9Mku03RyFQE/d6fsgprtLNjBlU/yFo/rLQvPbWHUatRlB76bC50hjoENc6Mc8jtU+w6FY4TWL3n79V5HZMdyTylFiRqLRyla0dIU2fiVmN7mXlXu5bM9GpTO6nTq1vZuhQG2ez08GtpAgA9Fjb0GYMxuPYmHSrW1XUy14e27IcIEOmIJOIwOIWfVfg0sUS0PKioR0adodvuU6I/8A0MpGaWtD8qTW/iV3k/lpiFWN0m/njRfTDHA0wOlfBFQYHADD4JbHaKxtD7O8ta4PutLRhBYHtMOJxxRryGtEEWQp2iPtKNP1KMn8zne5Ulu0jVDHc5XcZe+mZLWNIDntiAAMQ3xTWV6zrLU517ucYK83XFuLHOaALsbh+qrKBJs1CTM1hekzN5zpmc1uFuSvyZyJKDoG5jDlB4QUI2Np1IvI2yU61K1OqMDnUhTuOkgtvc4CQRwCruZdzkOo12Aib914aRdmb16ADw1rprHZzC55P2NotdEjVUC2Wk3eUKytn0ZzFrsRZUe4VXAuDoMGGyAYy6XctPpQ+UKKpDMCWYKLXapL34dSh1SuLA+kkV1osgKCzStanhevNyuuxw3HMKa8qHXZK9cXwzzzimPtdECu6Z9HWRq3KxoVBGBcOsHxCBbRNd3Bngn027fBYk7SIRROpvP+btafEH3IwrkageB+MKE2PkotJpOR7VFpG0ydStIA6Qd+UkdrQQi0bWzU5vCRPZmoYY7VHUUez2cOcA8XhsIBGRKxpQ7ZYsqI7aiqXaNYD0QWYeg5zBPBphDbTqtmKrs8A4Nd24T3pKC4YrL8EIza7h5rnNO0FULbbWbEim+dhcw98o1LSztdB+BINx7HQRxLdq1oZmy8sek6ga5riDnq1H/2VK/xYlt0gasZOpZ5umKYMvD2HLp03j+oAjvR6GkKT/MqMduD2k9iKkLsX9XS4N3onB05hP8A8WbfBh2RBJGWMjIk7VTXVyVhSL1mkGGoekMhE4ZAbY1wkqWkXqhDh5o15dHA4ap8FRXymOg5gdYBRfz9/wDYUVduqYztk9uPvU/S72ttRNEBoNOk6AIBPlQZA9VQLW0SdgmNUbMNiFY7TWrVnOqsDIDGsBcHEtaKk5Tret8MOS+5UT9Ya44l1Fs9T3/FRuVVOLYHA+dSpmBmIdUaZ6wi21z61W88taAwNa1ogjElxLjnMjsQjYGuqF7pcboESY84umNpJMrLnuNRI9s02ypa3VGm8KTaQJ23C9xInVCfYtPCtaX2unTe5rXN6IADnXaTAbs4ZolLRlOneLGtYTqAi8dU7VaUN4PZHjCLvZD0oq3CtUoVi0Np1KjquDySGCo8uxLRiQCOsKrpUjTs9JjiCWVw0xMSHuxE/OC05pkA4gTvxxykfqqnk7SdaGvxa0l9bUSBD3DDGdZ7SrYW9a/JPLWh0UnIyuWWe2kCejTnGMBzuU74UulyslnNOpuvXAy8DeF2LswyTMatuzJXdg5HOoNqBrm1BVi8CA0QJwh0g57QotfkmM3UDwaXEf0ucNZwhdazmhKlcOtWjo3HIjNrDkVeaVPlCqJtA/W7GA1wFMxiHYANAEkjcrvSn2h+dZWWJnnj6mHUo7nIjGF0BoLjsaCT2BS6XJq0vyovja4Bg/rhcuMG9kd+U0t2VDlGqLW0uQVoPnups4uLj/SI71Jp/R43+JWcdzGBve4nwXojil4PNLPjXJkLUfLuxIwZEGPR7CpVGq7U5p9ZvvbHgo9vpftNQD0QzwRabYU2uyMJkwPPpU59RwPc6FIY5gzvs9Zjo7QI71FpvjWVKo248RuUXE1YamwHzXA+qZPci2IRUaCf83cxyjvr03+ewHiBPbmi2CmwVGlhd6QgucW+a7U44JUFk1zfj3pjxnx/9J7tZ1iO8pjzietYQxjiMADxQrMHS+D6bvZanvaJBGZAlPsbCTUj/iH2GLQglKqda6o9jsHta71mtPinQR8+5MqVPuhIRHZZqTT0LzfUe9kdTSAiNLh5td43PDHjtLQe9BqHchwNqoIsG1a2o0X9T6Z7ZcF3+IPb51F3Fj2PHY4tPcq4AjIo7HO2rLSAfaKs4xEzgRBE7RtU+yWZ2JAwMZkduEqstBwE75V1YqZLcSO2fCVl0bRIbTwEkdQ9/wCiQRqBPE+4Ydy6m8Xi0EkiJgbd6k0QCSJxESCMccjwwOI2HYlfgYOk06hHAe5T6FKBiPngEl5ozPaU8W1uqT870fkBKtERIGcHKDumVR8iW9J4/wCZaP8AUKtbRpFxMADIxmT2ZKq5DGX1Jz520e2SrYvcvyieT2s2Dae89cJRS3p4YlurrHOBFpVVb7M5z5APdtO1XV1I4JNCAXg0Q0QNgED4ILqu7vUz6mnCwhO2aorXVDuQHzv+eCuxZBsS/VhsSpjpHlVt5G1HV3VL4ExhdJyGvEQoVfQNdnoh4+66D2O+K9dqWMHUotXRgOQUXiRTXI8kvFn2jXs9ZpA/MMO9GpuacRB3g/BelVdEbgqq18k6LzLqYnaBdPaMVJ4TazPkxoYDrjijWJha9uWZ8DKuLRyLj7Oq9u50PHfj3qvqaEtNI3rragbJhhLXHAjzTI17VKWKRRZYskipN7q8Uxxz4KF9fuzzrKtP12G7+ZsjvRKNsa6S1wcNxledwkt0UUk9gxdlwTWU6Zc6+wE3j0snZN9IQUJlWT1JBV6TvW/tamkBODB6FSqNxcKg7KgJ70sVCOi6k/i11N3aC4dyjMrIlIZ4zKQBX1D6dJw3sLXjxB7lXPrU72LrvrXmdl4AKdzh1FL9ZIzTAiihOLSCNxB8EsELqlOicXMaDtAuntbBTW2Vp+zqvG68Kg7HgnvRYDqlKWzJx34YbBqWgsVVgbnJ3D3rPl5DSCbxGExE9WpaGwswy2ZqMn3KxXYNSzJAEnWSdWWCG8+XEujyeQGZc4XQAMT5jz2qaxh6uxQqNMmtUe1oxNy8TN1tOA5rW4YlxqGcsGpxXkTZKbSGuVz7SGzDNYEuLQJ6ztMZILKDjdNR5JudJrcr1117ojAjpDAz5o3y1tmpgXbryIiDeI8y4ejliPEoSSCwZtnOFwMB1MmWXpIGLQTAwkY9YnHKLyRtQp1KhIJ8vXBgbTqlLatGhr+cBl4bHSMF7culGZjC990KJoAgVKk5c9WBjPEnat6lHvH7Cq1TNzS0/RcYvFp+8PhKm06rXea5p4EFZRwBycevHcnczvn51SvRHrJLdEX0y4ZrebXGmsq17miGuc3gTuO3f3on+M1h/E7Wgqq62HKZN9NLhmrhLCfC6F0KPOMurrifCWEUIHcSFqLdSwigAGkmOsylQuhKhle+wBBdowK1urriWkChraJGxU9u5I0X4uptnaBDvzDFbQ0kKrSAzgccFlxA82tPIot+xqvbudFQd+PeoFTRFrpz0KdUEz0XXNQHpE7N69DtOkqA9KTuBPeqW1aYkdBkbzj3LyZJYluXjHJwYipbSw+WpVae03b7fzMnwRBaWEXg4Rty8Vd2qpUf6R6g3swz/VV1TRxJOe4+6ZC8spQ+kvGEvqIYtQnBJUtBIwXV9GXTeumdokayRkROPigus7wMDOwObOB3tj3+KXZ7DoLTtcgSCEpqMOYB6sR1qHzztbN3RcDxwdHvQqlsaD0uj6wLe84HqRoY7LNj8HRlhrnXvWtsVoMYDIDHq2rF6PeHXo2DxWqZWDXNa6XSJJzawAa4xxmAFKSdlOCb9ZMZ57MU1jHauiMTG0mT1YknWmutwaCGMJwwmANmXbmQo9W1lx84twyAiMe/Us0OgrqQDpLgXAQJmRJBPR4DYi0rUdus6gAQIww+eCjgYiTO7IYTnhgc5TyCMYBy1459WueKLHQ0UnudMjENBwxiZiY+8dyeLPBMADXgDE5neD+qcGzBga5xg9oOziiwN2rPviMjlrxSbsdDII1EdXfsnBK1h14eHziURv3Y7t+xK5+O06/nr71mwGtF3X24YJwJOvsiEhd854LgCf117wkBuISwuXL6Y450Lly5MQsJISrkAclSLkhioVor3WudnAJjbA2rlyUnSBbmOtfLGoZi6wEGIILsDsOM/qqqrbi4y4y45y6Zx38AlXLiylKe7OnGKjshG0y6YxAnaBOE54apSus+4gHfGtcuUGUQ4WcnZ8M9iQ0SIy3xvyHzt61y5JdxjPqkgSRjjGEZZ/O1J9QGs78AMOs9Xzly5FhQMaHYTnw+JGSG/Q7dYBz84eGK5cjUxaUNo6PpNJIY0Yic42jM4dnij03NiWgRjsjWDjr19exIuWtx0GaJOvhE7e3Hjl2PNAZRh2bdXBIuWGwHBg7jkSQNvgE5ozxgjC9t1ET1Z4LlyBhGnLpHqyy1bFzSQMu+cMtWEYlcuSAV7pz47e9Iaw7+vsPxXLkgGk7zt3T14askjqkZPj378CuXICj/2Q=="/>
          <p:cNvSpPr>
            <a:spLocks noChangeAspect="1" noChangeArrowheads="1"/>
          </p:cNvSpPr>
          <p:nvPr/>
        </p:nvSpPr>
        <p:spPr bwMode="auto">
          <a:xfrm>
            <a:off x="63500" y="-914400"/>
            <a:ext cx="24003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5370" name="AutoShape 10" descr="data:image/jpeg;base64,/9j/4AAQSkZJRgABAQAAAQABAAD/2wCEAAkGBhQSEBUUEBQUFBUUFRQVFBUVFRQUFBQUFRQWFRQVFRQXHCYeFxkkGRQUHy8gJCcpLCwsFR4xNTAqNSYrLCkBCQoKDgwOGg8PGikkHCQpKSkpLCwqLCwsKSwpLCwqLCwsLCwpLSwsLCwsLCksLCwsLCwsLCwsLCwsKSksKSwpLP/AABEIAMgA/AMBIgACEQEDEQH/xAAbAAABBQEBAAAAAAAAAAAAAAADAQIEBQYAB//EAEoQAAEDAQQFBwgHBgQGAwAAAAEAAhEDBBIhMQVBUWFxBhMigZGhsSMyQnKywdHwBxQzYnOS4SQ0Q4KiwhVSs9JTY4OT0/EWVKP/xAAaAQADAQEBAQAAAAAAAAAAAAAAAQMCBQQG/8QALBEAAgIBAwMDAwQDAQAAAAAAAAECEQMSMUEEIVETMvBCYXEikaHhgdHxBf/aAAwDAQACEQMRAD8A9pDUt1YGnpSsMqtTrN72pUhnKC0D+IDxY33ALmr/ANGHKZ7X0E+GjbQuWRZyqrjPmz1OH9yO3lhU9Km08HR4tVF1+Jk30eVcGohLCzjOWY9Ki7qLT7wjM5ZUdbag/ln2SVVdXhfJh9NlX0l6uVSzlXZzm8ji1w8QpFPT1ndlWZ+ZvxVFmxvaSJvFNbpk5ch07Sx3muaeBlEneO1U1J8mKZy4pYTSmAiUJEoQApQnIpQipMZ5d9JLP2sYfwme09YyowbB2LbfSR+9j8JntPWMqBeaW5kExg2BGDBsHYmNCM0JCOawbB2IjaY2DsXNCI0IAdTpjYOxSWUxsHYh0wpLAgRqNAMHMDDW7xVo1ir9AN8iOLvFWrQtpDEaxMrs831h70cBMrDFvrD3p0MzvL5mB9dnsFYd1MbAt3y+GB9dnsFYYrMtzLB3BsHYlLBsCcuKQG5bknJAE5cA+oECVdC5ACLkqRAHJC0awFy5Axhs7f8AKOxOYS3zXPbwe4eBSpE02thUnuGZpGs3za1TrId7QKOzlFaR/EB9Zg/thQCmlbWaa2bMvDB7xRbt5YWgZtpO/M33lHp8uH+nQ/K/4gKglKCqrq8q5JvpMT4PRqFe80GIkAxskJxQLKei3gPBHK7sXaOHJUzzP6Rx+1N/CZ7T1jKgW1+kYftTfwm+29YyoFCW5NjGBFaENgRmhZEOaERoTWhFaEAFphSWBAphSWBAGr0APIji7xVmAq7QI8gOLvFWjQqrY0hWhMrjzfWHgUZoQ7QPN9b3FMDO8vhgfXZ7BWGIXovLOhSdPO1HU+k3Kmano7iPkLImyWPXaKx4Wce+osy3MtFMuKuDRsQ/i2k8KVIeL00/UdtsPVQHvSoDSjJKuaEq4B9MIuSroQA1JCfCQoAaiUKDnmGNLiMYAJMdSYVa8k/3p34Q/wBRqrhx+pNRZjLPRByIR0bV/wCHU/I74INWyPaJLHgbS1wHaQt5To8fzO+Kh6eZFlq55DMk+k3avdPoUouV7I8UOsbklW5irqY4LXcn3O+p04JnHLZff+imWO1c6CWucbr3MPm+c0wRksx6G0nq/j+ykuscW1p2+/8ARgSUoU7lKf2uoPU/02qvBXPnHRJx8HvhLVFS8noVkPRb6rfBSSodhfLGeq32QpZX0UNj52e55x9Iv7y38JvtvWMqBbT6RP3lv4TfbesbUUZbkWMaEVoQ2BFasgEaERoTGorQgQakpLAgUgpLEAarQI8iOLvFWrQqzQI8iOLvFWrQqrY2hzQh2j0fW9xRgEK0DzfW9xWgM79IGR/EZ7BWDct59IOR/Eb7BWCcFiW5ljSmlKUhCQj0AJUgSrgn0xy6VyQpgIUhXSklIZytuSY/aXfhj22qolCqW+pSN6i4sccCQGmRnk4HWrYJqGRSZPLBzg4o31XTLGvc2R0Gkka5EZbcD3KstOkXVrHWe5sN9HbAqACVj38p7VM88Z283RntuI1HT9oqscyrVLmmJBawb/RaNYC98+ri4td9nx/Zz8fRZFNSbVI1+hcLCIwNx0bjL471W8hK7X84WXBF1rofecXibx+8DgbwwJMYxJzg5SWilNOnUhowALKbsNmLcc0GnyltDXXmvaDtFGgDjniGStQ6nFUW7tI3Lp8tySqmy25Sn9sq8W+w1VwTq9odUeX1DLnRJgCcAMhhkAmNK5WSSlNyXLZ0scdMUnwjf6OPQp+q32QprlX6NPQp+q32QrAr6DH7T5/J7jzv6RP3hn4TfbesZUWz+kUftDPwh7b1jailLciNaitQmIzVkQRqK0IbUVqAD0lKYo1IKUwIEavQA8iOLvFWrQqzQA8i3i7xKtWhWjsUQ4BDtI83j7ijAKPanebx9xTGZz6Qcv8AqN9grCOW95ft6M/8xvsOWFLViW5NgXJpRXNSXVkRuwlTQh1rRd1H53rhH0wUppUGrpWPR7/0UW0aRc6A0lhB1EGdxkZJpWGxblISptneHkAU2YjZUMbvtFZVdGANkNpkxra//wAiosLatMj68VwZ4oVRs5q8+qyJDac7Obd73qFVJGql/wBv9Vl465NLOvBVGgFzGwp5DtjP+21Dc8/dH/Tpj3JafuP114ILqQJlJzAUynJnpDDY2n/tUZziIJdO6GRr2N3I0/cFmTdUKuBQ+dTmlYPQb7RZ8nT9VnshWJVboo+Tpeqz2QrIr6LF7UfOZPczz36Rh5en+EPbesXUW1+kf7en+F/e5Yqopy9xFjWIzUFiM1ZEFajNCExGagCRSClMCjUlKYECNZoEeQbxd4lWrQqvQP2DeLvaKtGqq2KoeHJpsd8Agxryn3riMUeixwiThs3KE82hpeSqimu42rZA8RUbTfrxbInbBlR3aDpa6FnP8jf9qtGDBc5qqp2Z0opncn6GuzUPyj/YmHk5Zv8A61L56lbuCYVQxpRigo9t83r9xRwcFHtx6PX8V84fRrcr32YvyjDag0LMTjOWPYpVnqZ9XvQLDU9k+5aV0Nlpbb4ptNN7mOJaJBg+aZ70bStqf9SpxUeHRTlwcZJkAmZQ9JGKNM72eyUK3D9ia7YGe2Aqxb2PIkqX5BOe4WMi+69levGTD854BMoA/VHguJIvdInpajnmnuaPqbj63c8p9hsbn2apda5x6UANJnAZRmlb/k12X7gbIz9kqCSfOxJxyBzUaz0x9Xe3HX/aVa2PQloNB7eaeCZgOF2ZaB6UIlk5L2nmntLIJy6bIyGw7k6kzLlFcrcg2Fp+qEap8HBRrI3yTsP4lTqx/U9q0Fn5O2htmLCwEyTg9p1g5zuUGz6GrMpVA+k8HnHkYTIJEEESNqGn3BTi9nyVYR6aC5sGDgisUWew3+iT5Ol6jPAK0KqdEfZ0vVZ4BWxX0OL2o+dy+5nn/wBI/wBtT/D/AL3LE1Ft/pH+2pfhn2ysRUU5+4kNYjMQWorVkyHaUVpQGlEaUATKRUumVCpFSqZSA1uhH+RHF3iVa03Kl0MfIt4u8Srak5UWxREpmas3vbdwVMXJKT5LhqaGO63F8+yFGbmr0pPsVSTotqTgRgucotkdgjlyMV13G1TGuQynOKYSvUibMQFF0ieh1j3qTqULSZ6HWF86j6EhWZ+fV71FsNcDMxhHXKiWu1EAga4nqn4qK21DojePFemOO0YlM12nrWGWZjjkDT8IUvk8KVrs7WOcRdDS5kQSCQ5rr0+bOByxGe2ptjW1ubp1DhLRGMYCTkdgKWtyOAcHULU6ndADYBBaBhAc3FZjpru6Z4Z5K7G9sllbTADGUoGXRAPb8VL5/ayeBB7ljrI210wBz9OsMMakh8cQ2D2K7sdseR5QNBnC6SQe3JY1NfP+kri+5d0arSYBLTsOHccEeNue3w8CqtlqRW2lVjlpEX9ieamRG6eB+CTnOz361GFYIjXp+q2KhlqsrKrYqMa7YSMRsxzCpK/JBhdLHOaNkB0dZgq5FuYSQDJGBABcZidXFObacY5upxuwO8hJpzLRlOG3YZZLJca0TN0AcYUu+gCu4mBSdxMAdxKfL9jR2u9wXqhlyRVEpRvcynLfQ1avUpuo0y8NYQYjO8TEE4rC2/RdWljVpVGDa5jgO0iF7NTY/wBJzeDWnxJPglNKcy4jWOjB3EAYjFU1ybtk3BeTwtgRWr1K1cgrLUcXXXU5MxTdA/KQQOoBQ6n0c2cnovrDdLD2S1PUjGhnnoRGlbSp9GuJuV8PvU5PWQ5R6n0dVgejUpO43mnsAKdi0szlIqXTKs3cibS30Wu9V7f7oQHaGrNMOpVB/KSO0YFBlxZfaEb5FvF3iVb0aROQVboek5tEAtcDLswRrKn2io8USacBwJgESDGYhWjRpBalnf8A5e8fFR7LUN504XmsaMHajUzkDHpD5xVB/wDNK4/hU38A8HxKMOXdVuNWx1WiJvAuA/qYPFDo0pGso0iFH0hpRlEAvnExgJWfZ9I9D0mVm9THf3Ix5a2Gpg8n+ek4x2Aoa7fpNqav9WxObykon0iOr4KttXKK1B7gyxl7QTddzzW3mzg66W4SIMb0ehatH1nBrHUy5xhremwk7ADCn1KTWm6AIGAxOXaiCn9Vf4Hklj+mzIVbW1oxI4DNcyzUawBNpa3AG7dOBIyMnEqg1dSd/iZYMQHAYbDA3/FcaMDtZHKuxorPyIpViYrGGxJwxnZAw60W08gbKxt41HyI9KdY9EMk9Szll040uHNmHgghp6JkbNTupSLfa6rpL3OJg5k4K99qad/k8MpSvck23RrQ9rqPO4HE1boBF0jAASDlmjC2hvnFuuYc3DLfv7ljq1pdfILjq1lTLC05nHYpyx0u7M6FPubWyWprmhzSCCJHBTab1kaVoI2qVSt7hk4j53hQqhPBLg1TapRKdZZ1ml3/AHew/FSKOliMwDwMeKZN4p+C9NqhSrHWDmX34jUNUasNqztXSgLSA10wYyidWtWtm0jT5oAOAIjAgj0h7luPkcIPkumVgAMACcgBkM+4J18XoGcYmchqUEWhpeIcDgciDrGxFpO6buLeyBCvrYOJIBBwBOGZwk7k9lQHXAE6hjvnYoFF/kydcOPXile6Kcbbo7SPghT5+eQ0d6J/OTjhGeOHWn3tuXztVdWq+aNrh3Y+/uTqlQlzRsxPVgPneteoZ0E4vESe8rnVABJwAxOIAA3k6lX1asvA2Ces5d0JlqaKhNNwBbd6QORnaOEIWT58+dg9Mku03RyFQE/d6fsgprtLNjBlU/yFo/rLQvPbWHUatRlB76bC50hjoENc6Mc8jtU+w6FY4TWL3n79V5HZMdyTylFiRqLRyla0dIU2fiVmN7mXlXu5bM9GpTO6nTq1vZuhQG2ez08GtpAgA9Fjb0GYMxuPYmHSrW1XUy14e27IcIEOmIJOIwOIWfVfg0sUS0PKioR0adodvuU6I/8A0MpGaWtD8qTW/iV3k/lpiFWN0m/njRfTDHA0wOlfBFQYHADD4JbHaKxtD7O8ta4PutLRhBYHtMOJxxRryGtEEWQp2iPtKNP1KMn8zne5Ulu0jVDHc5XcZe+mZLWNIDntiAAMQ3xTWV6zrLU517ucYK83XFuLHOaALsbh+qrKBJs1CTM1hekzN5zpmc1uFuSvyZyJKDoG5jDlB4QUI2Np1IvI2yU61K1OqMDnUhTuOkgtvc4CQRwCruZdzkOo12Aib914aRdmb16ADw1rprHZzC55P2NotdEjVUC2Wk3eUKytn0ZzFrsRZUe4VXAuDoMGGyAYy6XctPpQ+UKKpDMCWYKLXapL34dSh1SuLA+kkV1osgKCzStanhevNyuuxw3HMKa8qHXZK9cXwzzzimPtdECu6Z9HWRq3KxoVBGBcOsHxCBbRNd3Bngn027fBYk7SIRROpvP+btafEH3IwrkageB+MKE2PkotJpOR7VFpG0ydStIA6Qd+UkdrQQi0bWzU5vCRPZmoYY7VHUUez2cOcA8XhsIBGRKxpQ7ZYsqI7aiqXaNYD0QWYeg5zBPBphDbTqtmKrs8A4Nd24T3pKC4YrL8EIza7h5rnNO0FULbbWbEim+dhcw98o1LSztdB+BINx7HQRxLdq1oZmy8sek6ga5riDnq1H/2VK/xYlt0gasZOpZ5umKYMvD2HLp03j+oAjvR6GkKT/MqMduD2k9iKkLsX9XS4N3onB05hP8A8WbfBh2RBJGWMjIk7VTXVyVhSL1mkGGoekMhE4ZAbY1wkqWkXqhDh5o15dHA4ap8FRXymOg5gdYBRfz9/wDYUVduqYztk9uPvU/S72ttRNEBoNOk6AIBPlQZA9VQLW0SdgmNUbMNiFY7TWrVnOqsDIDGsBcHEtaKk5Tret8MOS+5UT9Ya44l1Fs9T3/FRuVVOLYHA+dSpmBmIdUaZ6wi21z61W88taAwNa1ogjElxLjnMjsQjYGuqF7pcboESY84umNpJMrLnuNRI9s02ypa3VGm8KTaQJ23C9xInVCfYtPCtaX2unTe5rXN6IADnXaTAbs4ZolLRlOneLGtYTqAi8dU7VaUN4PZHjCLvZD0oq3CtUoVi0Np1KjquDySGCo8uxLRiQCOsKrpUjTs9JjiCWVw0xMSHuxE/OC05pkA4gTvxxykfqqnk7SdaGvxa0l9bUSBD3DDGdZ7SrYW9a/JPLWh0UnIyuWWe2kCejTnGMBzuU74UulyslnNOpuvXAy8DeF2LswyTMatuzJXdg5HOoNqBrm1BVi8CA0QJwh0g57QotfkmM3UDwaXEf0ucNZwhdazmhKlcOtWjo3HIjNrDkVeaVPlCqJtA/W7GA1wFMxiHYANAEkjcrvSn2h+dZWWJnnj6mHUo7nIjGF0BoLjsaCT2BS6XJq0vyovja4Bg/rhcuMG9kd+U0t2VDlGqLW0uQVoPnups4uLj/SI71Jp/R43+JWcdzGBve4nwXojil4PNLPjXJkLUfLuxIwZEGPR7CpVGq7U5p9ZvvbHgo9vpftNQD0QzwRabYU2uyMJkwPPpU59RwPc6FIY5gzvs9Zjo7QI71FpvjWVKo248RuUXE1YamwHzXA+qZPci2IRUaCf83cxyjvr03+ewHiBPbmi2CmwVGlhd6QgucW+a7U44JUFk1zfj3pjxnx/9J7tZ1iO8pjzietYQxjiMADxQrMHS+D6bvZanvaJBGZAlPsbCTUj/iH2GLQglKqda6o9jsHta71mtPinQR8+5MqVPuhIRHZZqTT0LzfUe9kdTSAiNLh5td43PDHjtLQe9BqHchwNqoIsG1a2o0X9T6Z7ZcF3+IPb51F3Fj2PHY4tPcq4AjIo7HO2rLSAfaKs4xEzgRBE7RtU+yWZ2JAwMZkduEqstBwE75V1YqZLcSO2fCVl0bRIbTwEkdQ9/wCiQRqBPE+4Ydy6m8Xi0EkiJgbd6k0QCSJxESCMccjwwOI2HYlfgYOk06hHAe5T6FKBiPngEl5ozPaU8W1uqT870fkBKtERIGcHKDumVR8iW9J4/wCZaP8AUKtbRpFxMADIxmT2ZKq5DGX1Jz520e2SrYvcvyieT2s2Dae89cJRS3p4YlurrHOBFpVVb7M5z5APdtO1XV1I4JNCAXg0Q0QNgED4ILqu7vUz6mnCwhO2aorXVDuQHzv+eCuxZBsS/VhsSpjpHlVt5G1HV3VL4ExhdJyGvEQoVfQNdnoh4+66D2O+K9dqWMHUotXRgOQUXiRTXI8kvFn2jXs9ZpA/MMO9GpuacRB3g/BelVdEbgqq18k6LzLqYnaBdPaMVJ4TazPkxoYDrjijWJha9uWZ8DKuLRyLj7Oq9u50PHfj3qvqaEtNI3rragbJhhLXHAjzTI17VKWKRRZYskipN7q8Uxxz4KF9fuzzrKtP12G7+ZsjvRKNsa6S1wcNxledwkt0UUk9gxdlwTWU6Zc6+wE3j0snZN9IQUJlWT1JBV6TvW/tamkBODB6FSqNxcKg7KgJ70sVCOi6k/i11N3aC4dyjMrIlIZ4zKQBX1D6dJw3sLXjxB7lXPrU72LrvrXmdl4AKdzh1FL9ZIzTAiihOLSCNxB8EsELqlOicXMaDtAuntbBTW2Vp+zqvG68Kg7HgnvRYDqlKWzJx34YbBqWgsVVgbnJ3D3rPl5DSCbxGExE9WpaGwswy2ZqMn3KxXYNSzJAEnWSdWWCG8+XEujyeQGZc4XQAMT5jz2qaxh6uxQqNMmtUe1oxNy8TN1tOA5rW4YlxqGcsGpxXkTZKbSGuVz7SGzDNYEuLQJ6ztMZILKDjdNR5JudJrcr1117ojAjpDAz5o3y1tmpgXbryIiDeI8y4ejliPEoSSCwZtnOFwMB1MmWXpIGLQTAwkY9YnHKLyRtQp1KhIJ8vXBgbTqlLatGhr+cBl4bHSMF7culGZjC990KJoAgVKk5c9WBjPEnat6lHvH7Cq1TNzS0/RcYvFp+8PhKm06rXea5p4EFZRwBycevHcnczvn51SvRHrJLdEX0y4ZrebXGmsq17miGuc3gTuO3f3on+M1h/E7Wgqq62HKZN9NLhmrhLCfC6F0KPOMurrifCWEUIHcSFqLdSwigAGkmOsylQuhKhle+wBBdowK1urriWkChraJGxU9u5I0X4uptnaBDvzDFbQ0kKrSAzgccFlxA82tPIot+xqvbudFQd+PeoFTRFrpz0KdUEz0XXNQHpE7N69DtOkqA9KTuBPeqW1aYkdBkbzj3LyZJYluXjHJwYipbSw+WpVae03b7fzMnwRBaWEXg4Rty8Vd2qpUf6R6g3swz/VV1TRxJOe4+6ZC8spQ+kvGEvqIYtQnBJUtBIwXV9GXTeumdokayRkROPigus7wMDOwObOB3tj3+KXZ7DoLTtcgSCEpqMOYB6sR1qHzztbN3RcDxwdHvQqlsaD0uj6wLe84HqRoY7LNj8HRlhrnXvWtsVoMYDIDHq2rF6PeHXo2DxWqZWDXNa6XSJJzawAa4xxmAFKSdlOCb9ZMZ57MU1jHauiMTG0mT1YknWmutwaCGMJwwmANmXbmQo9W1lx84twyAiMe/Us0OgrqQDpLgXAQJmRJBPR4DYi0rUdus6gAQIww+eCjgYiTO7IYTnhgc5TyCMYBy1459WueKLHQ0UnudMjENBwxiZiY+8dyeLPBMADXgDE5neD+qcGzBga5xg9oOziiwN2rPviMjlrxSbsdDII1EdXfsnBK1h14eHziURv3Y7t+xK5+O06/nr71mwGtF3X24YJwJOvsiEhd854LgCf117wkBuISwuXL6Y450Lly5MQsJISrkAclSLkhioVor3WudnAJjbA2rlyUnSBbmOtfLGoZi6wEGIILsDsOM/qqqrbi4y4y45y6Zx38AlXLiylKe7OnGKjshG0y6YxAnaBOE54apSus+4gHfGtcuUGUQ4WcnZ8M9iQ0SIy3xvyHzt61y5JdxjPqkgSRjjGEZZ/O1J9QGs78AMOs9Xzly5FhQMaHYTnw+JGSG/Q7dYBz84eGK5cjUxaUNo6PpNJIY0Yic42jM4dnij03NiWgRjsjWDjr19exIuWtx0GaJOvhE7e3Hjl2PNAZRh2bdXBIuWGwHBg7jkSQNvgE5ozxgjC9t1ET1Z4LlyBhGnLpHqyy1bFzSQMu+cMtWEYlcuSAV7pz47e9Iaw7+vsPxXLkgGk7zt3T14askjqkZPj378CuXICj/2Q=="/>
          <p:cNvSpPr>
            <a:spLocks noChangeAspect="1" noChangeArrowheads="1"/>
          </p:cNvSpPr>
          <p:nvPr/>
        </p:nvSpPr>
        <p:spPr bwMode="auto">
          <a:xfrm>
            <a:off x="63500" y="-914400"/>
            <a:ext cx="24003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pic>
        <p:nvPicPr>
          <p:cNvPr id="15372" name="Picture 12" descr="http://www.bedtrader.co.uk/image.php?productid=176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327994"/>
            <a:ext cx="1930972" cy="152494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774073" y="299695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Bed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15374" name="Picture 14" descr="http://t0.gstatic.com/images?q=tbn:ANd9GcSlnlzL1inq6glbRfvWv1JNAiGMvutxNFIZZ2XwOrl1MpnE2Jp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6060" y="1260747"/>
            <a:ext cx="1624408" cy="158862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372200" y="30689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Lamp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15376" name="Picture 16" descr="http://t0.gstatic.com/images?q=tbn:ANd9GcRkmy0dC1HzPX_NaJAhYvyu24LIjGSdZd3EWXAsv3xR2F9XzDW1X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19" y="3933055"/>
            <a:ext cx="1848959" cy="1566069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95536" y="5727643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Pillow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27784" y="573325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Shelves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15380" name="Picture 20" descr="http://t3.gstatic.com/images?q=tbn:ANd9GcTfQJqdEah87hM5rXDgvswnYlzbGJPv86r8KOdpUb7nhnCZifA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908085"/>
            <a:ext cx="1838193" cy="144016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5004048" y="5733256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Drawers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21" name="Action Button: Forward or Next 20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" name="Action Button: Back or Previous 22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1266" name="Picture 2" descr="https://encrypted-tbn1.gstatic.com/images?q=tbn:ANd9GcTInMsLJharNtXugaMAGiZ4U5n0E3SosnEoZs1Gd469_jnF_S8J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55" y="1290688"/>
            <a:ext cx="1617442" cy="161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linenslimited.co.uk/images/shiraz-curtain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759" y="1272778"/>
            <a:ext cx="1580158" cy="158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hatsurhomestory.com/wp-content/uploads/2012/10/Floating-Shelves-2-e135052889449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33056"/>
            <a:ext cx="1826320" cy="156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65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avin-bain.co.uk/home/gbain/public_html/assets/made/assets/property-image/59Harehill.Bed2_724_4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6912768" cy="459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668344" y="6309320"/>
            <a:ext cx="683568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6588224" y="6309320"/>
            <a:ext cx="72008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5312" y="404664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What can you see?</a:t>
            </a:r>
            <a:endParaRPr lang="en-GB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29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6506" y="73663"/>
            <a:ext cx="4527702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Bathroom</a:t>
            </a:r>
            <a:endParaRPr lang="en-GB" sz="5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t1.gstatic.com/images?q=tbn:ANd9GcSpqQvOD8RZ_czHt1CHbrzJEhrTsmaOnMcpG4yyoV5CqtPjNNn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1871494" cy="1512168"/>
          </a:xfrm>
          <a:prstGeom prst="rect">
            <a:avLst/>
          </a:prstGeom>
          <a:noFill/>
        </p:spPr>
      </p:pic>
      <p:pic>
        <p:nvPicPr>
          <p:cNvPr id="1028" name="Picture 4" descr="http://t0.gstatic.com/images?q=tbn:ANd9GcSifRpTg_RikuPPWKoXcF2GCh5jXTygZ3TBDVdMD51CJ1-EYO-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268760"/>
            <a:ext cx="1800200" cy="1505725"/>
          </a:xfrm>
          <a:prstGeom prst="rect">
            <a:avLst/>
          </a:prstGeom>
          <a:noFill/>
        </p:spPr>
      </p:pic>
      <p:sp>
        <p:nvSpPr>
          <p:cNvPr id="1034" name="AutoShape 10" descr="data:image/jpeg;base64,/9j/4AAQSkZJRgABAQAAAQABAAD/2wCEAAkGBg8PDxAPDxANDw8ODw8PDQ8ODQ8ODw4OFBAVFBQQEhQXGyYeFxkjGRISHy8gIycpLCwtFR4xNTAqNSYrLCkBCQoKDQwMDQwMDSkYFBgpKSopKSkpKSkpKSkpKSkpKSkpKSkpKSkpKSkpKSkpKSkpKSkpKSkpKSkpKSkpKSkpKf/AABEIAOEA4QMBIgACEQEDEQH/xAAcAAEAAQUBAQAAAAAAAAAAAAAAAwECBAUHBgj/xABGEAACAQICBQcHCgQEBwAAAAAAAQIDEQQSBSExQVEGBxNhcYGRIjJSobHB0RQVI0JTYnKCkrJjc8LSJKLw8RczNEODo+H/xAAVAQEBAAAAAAAAAAAAAAAAAAAAAf/EABQRAQAAAAAAAAAAAAAAAAAAAAD/2gAMAwEAAhEDEQA/AOPgAAAAAL6dCcvNjKX4Yt+wnp6JxEtlGq//AByAxQbOnyZxktlCp32Rkw5GY1/9tLtmgNGD01LkBi3tdOPe37EZUObau9tSPdCTA8eD3EObOe+rLugviSf8MX9rNfkQHgwe0rc2FdeZVi/xQa9hrsTzf4+GynGa4wmvY7AecBm4rQuJpf8AMoVo22t05NLvWowgAAAAAAAAAAAAAAAAAAAAAAbPkzhqdXGYeFXL0cqizqTSi0k3Z37EawMD6GpaPo2SUIpfdWVeor8003suvWQ6Hpr5PRauvoqex2+ojOSa2PxSYFKPJzNskn2mUuTbW1x8DN0fOVvqvxRXSWnKNCdOFWcKcqzkqSk5eU4pNq9utAYkdAL0l4EkdCRX1vUZ0KuZXTi09jTuirv1eAGGtEQ4vwRX5qp9fqMqz4+pIo49cvGwGN82UuD8SvyCkvqLvJnT7fFlOiXBe32gQSo0kvNprtSPn3l9OhLSWIeHdOVNyg70rOGfo457W1edfZ1nftJTUaNWWxRp1G9m6LZ8wICoAAAAAAAAAAAAAAAAAAAAAGAwPoHQT/w1D+TT/YjYpGt5P/8AS4f+TS/YjZoDZ6PWorpjRdOvTy1IRqR2uMkn3rgxo/YZ0pAc10dpGrga84pznRjLK4TavOnumnxtslvtrOh0KqnCM43yzipRurOzV1dGFjdAYetKMpQs4O9oeSmr3cX1N7jYr/YC2xSxcy1gLFrLi1gabldVyYDGS4YWv49HJe2x81n0Nzj1cmisY+NJR/VOMfefPIAAAAAAAAAAAAAAAAAAAAAADAA7/wAnH/hMN/IpfsRtImo5LSvg8M/4FP8AajcIDZ4DYZkjDwGwzmgLAVsUsBQtaL7FLAWjKX5SjA8NzwVsui5r7StRh2+Vf3HBzs/PfiLYTDw9PE37o0pf3I4wAAAAAAAAAAAAAAAAAAAAAAAAB3XkbUvgMK/4MF4Kxv0eV5A1s2j8P1RcfCTR6iDCtrgNhnMwsBsM1hFBYqioFtioKNgUbLWVbLHIDkXPnivpMHS4QrVH3uMV+1nLT2/PBjuk0m4J6qNClDsbvN/uR4gAAAAAAAAAAAAAAAAAAAAAAAADq/NljM2Dyb6dWa7naXvPcU5HIebjSypValGUklVSlG7tea1W8PYdVoVgrf6PkbBmq0dM2bCLrlHIWGUC25RlzLJVEgKMhr1FFOTdkk229yW1l8qvBM1Wn9G1cVQqUIVVQ6WOSVRRc5Km/OUVdK7V1frA+eNP6SeJxeIr7qtaco/gvaK/Ska87JQ5oMBTflzxNa3GcaafdFe8zanNvoxxy/J7feVaspeOYDhwOp6Q5oKDu8PXq03ujVjGrHxVmea0hzYaQpa4KlXX8KpaX6Z2A8iDLxuiMRQdq1GtS/HTlFdztZmIAAAAAAAAAAAAAAABYACoAoeg0Ry4xmGslPpYL6lW8rLqltRoAB1nQnO/hlZYilWpPe4Wqw9z9R7XRHL/AAGKv0NScsts16NSOvhdrafOJ6LkbygjharhV1UqjV5bck9l31AfRKxqaTS261dqJZUxrs7OC/VP4HnNHaUVou6nFpNNWaa6mbuniIyjq1XXeBLh6rlFZpXlbylbLZ9hLY18J7m7SjqUvj1GTDFW1TVuD3MDIKFVr2awwMXER13IGjMqxuuwxmgIXEslAncS1xAxpUU9W57VufaabH8jsDWv0mGo3f1ox6OXjGzPQuJa4Ac8x/NNhpa6NWtSfCVqsfXZ+s8xpLmyx1K7pqniIr7OWWdvwSt6mztGQtdMD5wxGGnTk4VIShOO2M4uMl3MjPoLTPJ3D4yGTEU1P0Z7KkHxjLavYcZ5Wclqmj6yhJ56VROVCpszRT1qS3SV17QNGAAAAAAACoLrCwFLCxdYrYCyxWxdlGUCywsX5RlA3/JfldVwclCV6mHb1w3w+9Dh2HXNE6Tp1qcatKanCWtNP1Nbn1HBLHTub3Rc44LpoScZ1Kk5ZZN9HOKeVRa3bH5S2dYHRUozXldzTs12MlhCcVbVUjwl53wZr9G42NRW1xnFeXCXnR6+tda1G1psClJxv5MpU5ejLZ4P3GVGpNedDMuMHf1PWUUU9qT7SSFC3myceravBgUVSk9WbK+E1l9o+br+bKLJrztZqE14f/Cx0qe+jKL4wVvXFgQvRtTgn2NEcsDU9F+0y1KktlWtD8Upf1Jk1F383EZuq1OT9QGqeEn6MvBlvyaXoy/SzdrPurQf5F8S+1X7Sl+h/wBwGg+Sz9GX6WVWAqP6ku9WN3Jy31aa/Iv7iGeKgvOxEe7IviBrVoue+0V1u5zLnslGMMJTSv8ASVZZtW6EU1/mXgdVrY6m/Nz1H329eo5Bz1UpueEqNtRarRyboyvF37Wv2gczAAAAAAABKkVyl6iXqIEaiVykqgXKAEOUrkJ+jHRgQZCmQyMgyAY+U7RzbxU9H0lttni+1TZx50zo3NVphRVTCydmpdLTvvi7KSXY/aB6vTeAdKDnT1Sg81NrzoSTu4r7sldW7DP0PpJVacZNq9tdtlzKxNHPFrivB7meWwU3harg9UJt26nezXd8Ar29ORkRZqMNib2M+nXCM6DJIsxYViaFRATWQ6KPorwCkXJgQy0dSe2EfAp81UfQRkoqBh/NNH0I+BX5BSjshH9KMpsjmwMepBJakkck57YfRYV/xpr/ANb+B1qtKyOL882mqdSdHCwalOlKVWrb6l45YxfW7t9wHMwAAKlUgBQFQBmxgSRgXxgTRpgQxpl6pk8aZeqYGOqZXojKVMr0YGJ0RR0jL6Mo6YGI6ZLg8ROjUjVpvLODvF+59RK6Zdh8I6k4QW2clFd7sB2vk5pL5Th6VVrK6kFJrg99jD0/hEpKpa8L+X2Ws34Wf5TJ0JhlSpRpx1RhFRXYkZWMipxcXv8AU9zCtXRhOlbXmg7ZX1GxoYziYmja2T6GovJvljf6r9D4eG42EtHxfmu3sAnhiVxJo1zDjgprg+/4l3RTW1PwuEZ0cVbeTRxprVcvSfX4AbJY4PSCMFUZPcyKdKW8DOnpRLeYON5R06cW5Siktrb2GPVw0pJqyS4s4Hy0xFZ47E06k5SVKtOEIuTcYwT8my2bLAe45Xc7rtKjg/Kk7p1n5sfwre+vYctrVpTk5zblKTblKTu5N72ywAC6EblqRkQp2QFjRSxI4lGgI7FS6wA3EIE0YF0IEsYgWxgXqBeolyQFmQZSSwAjylMpKLAQ5DI0Y8tek+FSHtt7yzKZ+gtGuvXjG9oxalN70k9i6wOsYJLLr4F9Waeq2zZvI6FkrEmUKxcRhM2tK7tZr0lwL9H4xqXRTvd+ZJ7Xb6r6/aZMKF9aMTFa8Rh4771Jy61GFvbJAbeLJoyIIsmTCJoyJFFGOmSRYE6SsY9SCJ09RjzYEVVI+ducWll0rjFxqRmuyVKD97PoapI4LzsUsular9OlRl/lt7gPHgF0IXdgJcNRvr4GU4E9LD5YpCVMDFcCxxMqUCKUQIcoJcoA3kIkqRSKL0gCRWwKgUKgAUFioApY9DyPmlUmt7S8Dz5Ng8XKlNTjtW7c1vTA6pTnqMiFc02g9N0sTHU7TS8qD86PxXWbV0nbVsfDVcKz8LVXEwqyUsamrWp4Z9eudT4QIc9i7RsfLqz4uEO5Rv8A1BG2iyWLIIsliBMi9MjLosCeL1EFRk0XqIJsCCbOL889C2Noz9PDK/bGpJe9HaJI5Nz20fLwc+Ma8PBwfvYHMDZaLwt/Ke7YYVCi5yUVvPS0aCjFJbgIXAslAynAslADDlAhnAzZwIZxAxrAlygDbxL0WxLkBUAAAAAAAAAAXUqsoSUotxlF3jKLs0eu0Ly6atDEpvd0sF+6PvR48AddpVqVeGenKM09kou67yfCUsittbbbfWzkeB0jVoSz0pyg99ndS6mnqZ7DRPODF2jiYOL+0pq8e1x2ruuFe3iTRMHAaQpV45qVSFRfcldrtW1GbFgSovRHFl4RNHYY8iZPUQSAjkcx57af0WElwq1Y+ME/6Tp0mc753KaqUsLTus3TynbfkVNpu3C7QHN9DYSyzvfsNrYQgopJbEXWAsylsokti1oDHnEx5xMuaMeoBBlBdYAbFF6I4svTAuAAAAAAAAAAAAoAAKASUa84SzQlKElslCTjLxRvsBy7xtKylKNaK3VY6/1KzPO3AHRtH85dCVlWpVKb3uFqkfc/UeiwfKfB1vMxFK/oyl0cvCVjjCDA75ComrpprimmvE1OkuUmEw9+lrQUvQg883+WPvONKTWxtdjaKAe20vzjyleOFp5E9XSVbSl2xjsXfc8dicTOrN1KkpTm9spO7/11EQAAFALi2QuWtgWTMeoTTZj1GBYClwBnxJEABcAAAAAAAAAAKAACjAAAAAVKgAUAAAAAUYAAoWyAAimY9QqAIgAB/9k="/>
          <p:cNvSpPr>
            <a:spLocks noChangeAspect="1" noChangeArrowheads="1"/>
          </p:cNvSpPr>
          <p:nvPr/>
        </p:nvSpPr>
        <p:spPr bwMode="auto">
          <a:xfrm>
            <a:off x="63500" y="-673100"/>
            <a:ext cx="1381125" cy="1381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36" name="AutoShape 12" descr="data:image/jpeg;base64,/9j/4AAQSkZJRgABAQAAAQABAAD/2wCEAAkGBg8PDxAPDxANDw8ODw8PDQ8ODQ8ODw4OFBAVFBQQEhQXGyYeFxkjGRISHy8gIycpLCwtFR4xNTAqNSYrLCkBCQoKDQwMDQwMDSkYFBgpKSopKSkpKSkpKSkpKSkpKSkpKSkpKSkpKSkpKSkpKSkpKSkpKSkpKSkpKSkpKSkpKf/AABEIAOEA4QMBIgACEQEDEQH/xAAcAAEAAQUBAQAAAAAAAAAAAAAAAwECBAUHBgj/xABGEAACAQICBQcHCgQEBwAAAAAAAQIDEQQSBSExQVEGBxNhcYGRIjJSobHB0RQVI0JTYnKCkrJjc8LSJKLw8RczNEODo+H/xAAVAQEBAAAAAAAAAAAAAAAAAAAAAf/EABQRAQAAAAAAAAAAAAAAAAAAAAD/2gAMAwEAAhEDEQA/AOPgAAAAAL6dCcvNjKX4Yt+wnp6JxEtlGq//AByAxQbOnyZxktlCp32Rkw5GY1/9tLtmgNGD01LkBi3tdOPe37EZUObau9tSPdCTA8eD3EObOe+rLugviSf8MX9rNfkQHgwe0rc2FdeZVi/xQa9hrsTzf4+GynGa4wmvY7AecBm4rQuJpf8AMoVo22t05NLvWowgAAAAAAAAAAAAAAAAAAAAAAbPkzhqdXGYeFXL0cqizqTSi0k3Z37EawMD6GpaPo2SUIpfdWVeor8003suvWQ6Hpr5PRauvoqex2+ojOSa2PxSYFKPJzNskn2mUuTbW1x8DN0fOVvqvxRXSWnKNCdOFWcKcqzkqSk5eU4pNq9utAYkdAL0l4EkdCRX1vUZ0KuZXTi09jTuirv1eAGGtEQ4vwRX5qp9fqMqz4+pIo49cvGwGN82UuD8SvyCkvqLvJnT7fFlOiXBe32gQSo0kvNprtSPn3l9OhLSWIeHdOVNyg70rOGfo457W1edfZ1nftJTUaNWWxRp1G9m6LZ8wICoAAAAAAAAAAAAAAAAAAAAAGAwPoHQT/w1D+TT/YjYpGt5P/8AS4f+TS/YjZoDZ6PWorpjRdOvTy1IRqR2uMkn3rgxo/YZ0pAc10dpGrga84pznRjLK4TavOnumnxtslvtrOh0KqnCM43yzipRurOzV1dGFjdAYetKMpQs4O9oeSmr3cX1N7jYr/YC2xSxcy1gLFrLi1gabldVyYDGS4YWv49HJe2x81n0Nzj1cmisY+NJR/VOMfefPIAAAAAAAAAAAAAAAAAAAAAADAA7/wAnH/hMN/IpfsRtImo5LSvg8M/4FP8AajcIDZ4DYZkjDwGwzmgLAVsUsBQtaL7FLAWjKX5SjA8NzwVsui5r7StRh2+Vf3HBzs/PfiLYTDw9PE37o0pf3I4wAAAAAAAAAAAAAAAAAAAAAAAAB3XkbUvgMK/4MF4Kxv0eV5A1s2j8P1RcfCTR6iDCtrgNhnMwsBsM1hFBYqioFtioKNgUbLWVbLHIDkXPnivpMHS4QrVH3uMV+1nLT2/PBjuk0m4J6qNClDsbvN/uR4gAAAAAAAAAAAAAAAAAAAAAAAADq/NljM2Dyb6dWa7naXvPcU5HIebjSypValGUklVSlG7tea1W8PYdVoVgrf6PkbBmq0dM2bCLrlHIWGUC25RlzLJVEgKMhr1FFOTdkk229yW1l8qvBM1Wn9G1cVQqUIVVQ6WOSVRRc5Km/OUVdK7V1frA+eNP6SeJxeIr7qtaco/gvaK/Ska87JQ5oMBTflzxNa3GcaafdFe8zanNvoxxy/J7feVaspeOYDhwOp6Q5oKDu8PXq03ujVjGrHxVmea0hzYaQpa4KlXX8KpaX6Z2A8iDLxuiMRQdq1GtS/HTlFdztZmIAAAAAAAAAAAAAAABYACoAoeg0Ry4xmGslPpYL6lW8rLqltRoAB1nQnO/hlZYilWpPe4Wqw9z9R7XRHL/AAGKv0NScsts16NSOvhdrafOJ6LkbygjharhV1UqjV5bck9l31AfRKxqaTS261dqJZUxrs7OC/VP4HnNHaUVou6nFpNNWaa6mbuniIyjq1XXeBLh6rlFZpXlbylbLZ9hLY18J7m7SjqUvj1GTDFW1TVuD3MDIKFVr2awwMXER13IGjMqxuuwxmgIXEslAncS1xAxpUU9W57VufaabH8jsDWv0mGo3f1ox6OXjGzPQuJa4Ac8x/NNhpa6NWtSfCVqsfXZ+s8xpLmyx1K7pqniIr7OWWdvwSt6mztGQtdMD5wxGGnTk4VIShOO2M4uMl3MjPoLTPJ3D4yGTEU1P0Z7KkHxjLavYcZ5Wclqmj6yhJ56VROVCpszRT1qS3SV17QNGAAAAAAACoLrCwFLCxdYrYCyxWxdlGUCywsX5RlA3/JfldVwclCV6mHb1w3w+9Dh2HXNE6Tp1qcatKanCWtNP1Nbn1HBLHTub3Rc44LpoScZ1Kk5ZZN9HOKeVRa3bH5S2dYHRUozXldzTs12MlhCcVbVUjwl53wZr9G42NRW1xnFeXCXnR6+tda1G1psClJxv5MpU5ejLZ4P3GVGpNedDMuMHf1PWUUU9qT7SSFC3myceravBgUVSk9WbK+E1l9o+br+bKLJrztZqE14f/Cx0qe+jKL4wVvXFgQvRtTgn2NEcsDU9F+0y1KktlWtD8Upf1Jk1F383EZuq1OT9QGqeEn6MvBlvyaXoy/SzdrPurQf5F8S+1X7Sl+h/wBwGg+Sz9GX6WVWAqP6ku9WN3Jy31aa/Iv7iGeKgvOxEe7IviBrVoue+0V1u5zLnslGMMJTSv8ASVZZtW6EU1/mXgdVrY6m/Nz1H329eo5Bz1UpueEqNtRarRyboyvF37Wv2gczAAAAAAABKkVyl6iXqIEaiVykqgXKAEOUrkJ+jHRgQZCmQyMgyAY+U7RzbxU9H0lttni+1TZx50zo3NVphRVTCydmpdLTvvi7KSXY/aB6vTeAdKDnT1Sg81NrzoSTu4r7sldW7DP0PpJVacZNq9tdtlzKxNHPFrivB7meWwU3harg9UJt26nezXd8Ar29ORkRZqMNib2M+nXCM6DJIsxYViaFRATWQ6KPorwCkXJgQy0dSe2EfAp81UfQRkoqBh/NNH0I+BX5BSjshH9KMpsjmwMepBJakkck57YfRYV/xpr/ANb+B1qtKyOL882mqdSdHCwalOlKVWrb6l45YxfW7t9wHMwAAKlUgBQFQBmxgSRgXxgTRpgQxpl6pk8aZeqYGOqZXojKVMr0YGJ0RR0jL6Mo6YGI6ZLg8ROjUjVpvLODvF+59RK6Zdh8I6k4QW2clFd7sB2vk5pL5Th6VVrK6kFJrg99jD0/hEpKpa8L+X2Ws34Wf5TJ0JhlSpRpx1RhFRXYkZWMipxcXv8AU9zCtXRhOlbXmg7ZX1GxoYziYmja2T6GovJvljf6r9D4eG42EtHxfmu3sAnhiVxJo1zDjgprg+/4l3RTW1PwuEZ0cVbeTRxprVcvSfX4AbJY4PSCMFUZPcyKdKW8DOnpRLeYON5R06cW5Siktrb2GPVw0pJqyS4s4Hy0xFZ47E06k5SVKtOEIuTcYwT8my2bLAe45Xc7rtKjg/Kk7p1n5sfwre+vYctrVpTk5zblKTblKTu5N72ywAC6EblqRkQp2QFjRSxI4lGgI7FS6wA3EIE0YF0IEsYgWxgXqBeolyQFmQZSSwAjylMpKLAQ5DI0Y8tek+FSHtt7yzKZ+gtGuvXjG9oxalN70k9i6wOsYJLLr4F9Waeq2zZvI6FkrEmUKxcRhM2tK7tZr0lwL9H4xqXRTvd+ZJ7Xb6r6/aZMKF9aMTFa8Rh4771Jy61GFvbJAbeLJoyIIsmTCJoyJFFGOmSRYE6SsY9SCJ09RjzYEVVI+ducWll0rjFxqRmuyVKD97PoapI4LzsUsular9OlRl/lt7gPHgF0IXdgJcNRvr4GU4E9LD5YpCVMDFcCxxMqUCKUQIcoJcoA3kIkqRSKL0gCRWwKgUKgAUFioApY9DyPmlUmt7S8Dz5Ng8XKlNTjtW7c1vTA6pTnqMiFc02g9N0sTHU7TS8qD86PxXWbV0nbVsfDVcKz8LVXEwqyUsamrWp4Z9eudT4QIc9i7RsfLqz4uEO5Rv8A1BG2iyWLIIsliBMi9MjLosCeL1EFRk0XqIJsCCbOL889C2Noz9PDK/bGpJe9HaJI5Nz20fLwc+Ma8PBwfvYHMDZaLwt/Ke7YYVCi5yUVvPS0aCjFJbgIXAslAynAslADDlAhnAzZwIZxAxrAlygDbxL0WxLkBUAAAAAAAAAAXUqsoSUotxlF3jKLs0eu0Ly6atDEpvd0sF+6PvR48AddpVqVeGenKM09kou67yfCUsittbbbfWzkeB0jVoSz0pyg99ndS6mnqZ7DRPODF2jiYOL+0pq8e1x2ruuFe3iTRMHAaQpV45qVSFRfcldrtW1GbFgSovRHFl4RNHYY8iZPUQSAjkcx57af0WElwq1Y+ME/6Tp0mc753KaqUsLTus3TynbfkVNpu3C7QHN9DYSyzvfsNrYQgopJbEXWAsylsokti1oDHnEx5xMuaMeoBBlBdYAbFF6I4svTAuAAAAAAAAAAAAoAAKASUa84SzQlKElslCTjLxRvsBy7xtKylKNaK3VY6/1KzPO3AHRtH85dCVlWpVKb3uFqkfc/UeiwfKfB1vMxFK/oyl0cvCVjjCDA75ComrpprimmvE1OkuUmEw9+lrQUvQg883+WPvONKTWxtdjaKAe20vzjyleOFp5E9XSVbSl2xjsXfc8dicTOrN1KkpTm9spO7/11EQAAFALi2QuWtgWTMeoTTZj1GBYClwBnxJEABcAAAAAAAAAAKAACjAAAAAVKgAUAAAAAUYAAoWyAAimY9QqAIgAB/9k="/>
          <p:cNvSpPr>
            <a:spLocks noChangeAspect="1" noChangeArrowheads="1"/>
          </p:cNvSpPr>
          <p:nvPr/>
        </p:nvSpPr>
        <p:spPr bwMode="auto">
          <a:xfrm>
            <a:off x="63500" y="-673100"/>
            <a:ext cx="1381125" cy="1381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38" name="AutoShape 14" descr="data:image/jpeg;base64,/9j/4AAQSkZJRgABAQAAAQABAAD/2wCEAAkGBg8PDxAPDxANDw8ODw8PDQ8ODQ8ODw4OFBAVFBQQEhQXGyYeFxkjGRISHy8gIycpLCwtFR4xNTAqNSYrLCkBCQoKDQwMDQwMDSkYFBgpKSopKSkpKSkpKSkpKSkpKSkpKSkpKSkpKSkpKSkpKSkpKSkpKSkpKSkpKSkpKSkpKf/AABEIAOEA4QMBIgACEQEDEQH/xAAcAAEAAQUBAQAAAAAAAAAAAAAAAwECBAUHBgj/xABGEAACAQICBQcHCgQEBwAAAAAAAQIDEQQSBSExQVEGBxNhcYGRIjJSobHB0RQVI0JTYnKCkrJjc8LSJKLw8RczNEODo+H/xAAVAQEBAAAAAAAAAAAAAAAAAAAAAf/EABQRAQAAAAAAAAAAAAAAAAAAAAD/2gAMAwEAAhEDEQA/AOPgAAAAAL6dCcvNjKX4Yt+wnp6JxEtlGq//AByAxQbOnyZxktlCp32Rkw5GY1/9tLtmgNGD01LkBi3tdOPe37EZUObau9tSPdCTA8eD3EObOe+rLugviSf8MX9rNfkQHgwe0rc2FdeZVi/xQa9hrsTzf4+GynGa4wmvY7AecBm4rQuJpf8AMoVo22t05NLvWowgAAAAAAAAAAAAAAAAAAAAAAbPkzhqdXGYeFXL0cqizqTSi0k3Z37EawMD6GpaPo2SUIpfdWVeor8003suvWQ6Hpr5PRauvoqex2+ojOSa2PxSYFKPJzNskn2mUuTbW1x8DN0fOVvqvxRXSWnKNCdOFWcKcqzkqSk5eU4pNq9utAYkdAL0l4EkdCRX1vUZ0KuZXTi09jTuirv1eAGGtEQ4vwRX5qp9fqMqz4+pIo49cvGwGN82UuD8SvyCkvqLvJnT7fFlOiXBe32gQSo0kvNprtSPn3l9OhLSWIeHdOVNyg70rOGfo457W1edfZ1nftJTUaNWWxRp1G9m6LZ8wICoAAAAAAAAAAAAAAAAAAAAAGAwPoHQT/w1D+TT/YjYpGt5P/8AS4f+TS/YjZoDZ6PWorpjRdOvTy1IRqR2uMkn3rgxo/YZ0pAc10dpGrga84pznRjLK4TavOnumnxtslvtrOh0KqnCM43yzipRurOzV1dGFjdAYetKMpQs4O9oeSmr3cX1N7jYr/YC2xSxcy1gLFrLi1gabldVyYDGS4YWv49HJe2x81n0Nzj1cmisY+NJR/VOMfefPIAAAAAAAAAAAAAAAAAAAAAADAA7/wAnH/hMN/IpfsRtImo5LSvg8M/4FP8AajcIDZ4DYZkjDwGwzmgLAVsUsBQtaL7FLAWjKX5SjA8NzwVsui5r7StRh2+Vf3HBzs/PfiLYTDw9PE37o0pf3I4wAAAAAAAAAAAAAAAAAAAAAAAAB3XkbUvgMK/4MF4Kxv0eV5A1s2j8P1RcfCTR6iDCtrgNhnMwsBsM1hFBYqioFtioKNgUbLWVbLHIDkXPnivpMHS4QrVH3uMV+1nLT2/PBjuk0m4J6qNClDsbvN/uR4gAAAAAAAAAAAAAAAAAAAAAAAADq/NljM2Dyb6dWa7naXvPcU5HIebjSypValGUklVSlG7tea1W8PYdVoVgrf6PkbBmq0dM2bCLrlHIWGUC25RlzLJVEgKMhr1FFOTdkk229yW1l8qvBM1Wn9G1cVQqUIVVQ6WOSVRRc5Km/OUVdK7V1frA+eNP6SeJxeIr7qtaco/gvaK/Ska87JQ5oMBTflzxNa3GcaafdFe8zanNvoxxy/J7feVaspeOYDhwOp6Q5oKDu8PXq03ujVjGrHxVmea0hzYaQpa4KlXX8KpaX6Z2A8iDLxuiMRQdq1GtS/HTlFdztZmIAAAAAAAAAAAAAAABYACoAoeg0Ry4xmGslPpYL6lW8rLqltRoAB1nQnO/hlZYilWpPe4Wqw9z9R7XRHL/AAGKv0NScsts16NSOvhdrafOJ6LkbygjharhV1UqjV5bck9l31AfRKxqaTS261dqJZUxrs7OC/VP4HnNHaUVou6nFpNNWaa6mbuniIyjq1XXeBLh6rlFZpXlbylbLZ9hLY18J7m7SjqUvj1GTDFW1TVuD3MDIKFVr2awwMXER13IGjMqxuuwxmgIXEslAncS1xAxpUU9W57VufaabH8jsDWv0mGo3f1ox6OXjGzPQuJa4Ac8x/NNhpa6NWtSfCVqsfXZ+s8xpLmyx1K7pqniIr7OWWdvwSt6mztGQtdMD5wxGGnTk4VIShOO2M4uMl3MjPoLTPJ3D4yGTEU1P0Z7KkHxjLavYcZ5Wclqmj6yhJ56VROVCpszRT1qS3SV17QNGAAAAAAACoLrCwFLCxdYrYCyxWxdlGUCywsX5RlA3/JfldVwclCV6mHb1w3w+9Dh2HXNE6Tp1qcatKanCWtNP1Nbn1HBLHTub3Rc44LpoScZ1Kk5ZZN9HOKeVRa3bH5S2dYHRUozXldzTs12MlhCcVbVUjwl53wZr9G42NRW1xnFeXCXnR6+tda1G1psClJxv5MpU5ejLZ4P3GVGpNedDMuMHf1PWUUU9qT7SSFC3myceravBgUVSk9WbK+E1l9o+br+bKLJrztZqE14f/Cx0qe+jKL4wVvXFgQvRtTgn2NEcsDU9F+0y1KktlWtD8Upf1Jk1F383EZuq1OT9QGqeEn6MvBlvyaXoy/SzdrPurQf5F8S+1X7Sl+h/wBwGg+Sz9GX6WVWAqP6ku9WN3Jy31aa/Iv7iGeKgvOxEe7IviBrVoue+0V1u5zLnslGMMJTSv8ASVZZtW6EU1/mXgdVrY6m/Nz1H329eo5Bz1UpueEqNtRarRyboyvF37Wv2gczAAAAAAABKkVyl6iXqIEaiVykqgXKAEOUrkJ+jHRgQZCmQyMgyAY+U7RzbxU9H0lttni+1TZx50zo3NVphRVTCydmpdLTvvi7KSXY/aB6vTeAdKDnT1Sg81NrzoSTu4r7sldW7DP0PpJVacZNq9tdtlzKxNHPFrivB7meWwU3harg9UJt26nezXd8Ar29ORkRZqMNib2M+nXCM6DJIsxYViaFRATWQ6KPorwCkXJgQy0dSe2EfAp81UfQRkoqBh/NNH0I+BX5BSjshH9KMpsjmwMepBJakkck57YfRYV/xpr/ANb+B1qtKyOL882mqdSdHCwalOlKVWrb6l45YxfW7t9wHMwAAKlUgBQFQBmxgSRgXxgTRpgQxpl6pk8aZeqYGOqZXojKVMr0YGJ0RR0jL6Mo6YGI6ZLg8ROjUjVpvLODvF+59RK6Zdh8I6k4QW2clFd7sB2vk5pL5Th6VVrK6kFJrg99jD0/hEpKpa8L+X2Ws34Wf5TJ0JhlSpRpx1RhFRXYkZWMipxcXv8AU9zCtXRhOlbXmg7ZX1GxoYziYmja2T6GovJvljf6r9D4eG42EtHxfmu3sAnhiVxJo1zDjgprg+/4l3RTW1PwuEZ0cVbeTRxprVcvSfX4AbJY4PSCMFUZPcyKdKW8DOnpRLeYON5R06cW5Siktrb2GPVw0pJqyS4s4Hy0xFZ47E06k5SVKtOEIuTcYwT8my2bLAe45Xc7rtKjg/Kk7p1n5sfwre+vYctrVpTk5zblKTblKTu5N72ywAC6EblqRkQp2QFjRSxI4lGgI7FS6wA3EIE0YF0IEsYgWxgXqBeolyQFmQZSSwAjylMpKLAQ5DI0Y8tek+FSHtt7yzKZ+gtGuvXjG9oxalN70k9i6wOsYJLLr4F9Waeq2zZvI6FkrEmUKxcRhM2tK7tZr0lwL9H4xqXRTvd+ZJ7Xb6r6/aZMKF9aMTFa8Rh4771Jy61GFvbJAbeLJoyIIsmTCJoyJFFGOmSRYE6SsY9SCJ09RjzYEVVI+ducWll0rjFxqRmuyVKD97PoapI4LzsUsular9OlRl/lt7gPHgF0IXdgJcNRvr4GU4E9LD5YpCVMDFcCxxMqUCKUQIcoJcoA3kIkqRSKL0gCRWwKgUKgAUFioApY9DyPmlUmt7S8Dz5Ng8XKlNTjtW7c1vTA6pTnqMiFc02g9N0sTHU7TS8qD86PxXWbV0nbVsfDVcKz8LVXEwqyUsamrWp4Z9eudT4QIc9i7RsfLqz4uEO5Rv8A1BG2iyWLIIsliBMi9MjLosCeL1EFRk0XqIJsCCbOL889C2Noz9PDK/bGpJe9HaJI5Nz20fLwc+Ma8PBwfvYHMDZaLwt/Ke7YYVCi5yUVvPS0aCjFJbgIXAslAynAslADDlAhnAzZwIZxAxrAlygDbxL0WxLkBUAAAAAAAAAAXUqsoSUotxlF3jKLs0eu0Ly6atDEpvd0sF+6PvR48AddpVqVeGenKM09kou67yfCUsittbbbfWzkeB0jVoSz0pyg99ndS6mnqZ7DRPODF2jiYOL+0pq8e1x2ruuFe3iTRMHAaQpV45qVSFRfcldrtW1GbFgSovRHFl4RNHYY8iZPUQSAjkcx57af0WElwq1Y+ME/6Tp0mc753KaqUsLTus3TynbfkVNpu3C7QHN9DYSyzvfsNrYQgopJbEXWAsylsokti1oDHnEx5xMuaMeoBBlBdYAbFF6I4svTAuAAAAAAAAAAAAoAAKASUa84SzQlKElslCTjLxRvsBy7xtKylKNaK3VY6/1KzPO3AHRtH85dCVlWpVKb3uFqkfc/UeiwfKfB1vMxFK/oyl0cvCVjjCDA75ComrpprimmvE1OkuUmEw9+lrQUvQg883+WPvONKTWxtdjaKAe20vzjyleOFp5E9XSVbSl2xjsXfc8dicTOrN1KkpTm9spO7/11EQAAFALi2QuWtgWTMeoTTZj1GBYClwBnxJEABcAAAAAAAAAAKAACjAAAAAVKgAUAAAAAUYAAoWyAAimY9QqAIgAB/9k=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40" name="AutoShape 16" descr="data:image/jpeg;base64,/9j/4AAQSkZJRgABAQAAAQABAAD/2wCEAAkGBg8PDxAPDxANDw8ODw8PDQ8ODQ8ODw4OFBAVFBQQEhQXGyYeFxkjGRISHy8gIycpLCwtFR4xNTAqNSYrLCkBCQoKDQwMDQwMDSkYFBgpKSopKSkpKSkpKSkpKSkpKSkpKSkpKSkpKSkpKSkpKSkpKSkpKSkpKSkpKSkpKSkpKf/AABEIAOEA4QMBIgACEQEDEQH/xAAcAAEAAQUBAQAAAAAAAAAAAAAAAwECBAUHBgj/xABGEAACAQICBQcHCgQEBwAAAAAAAQIDEQQSBSExQVEGBxNhcYGRIjJSobHB0RQVI0JTYnKCkrJjc8LSJKLw8RczNEODo+H/xAAVAQEBAAAAAAAAAAAAAAAAAAAAAf/EABQRAQAAAAAAAAAAAAAAAAAAAAD/2gAMAwEAAhEDEQA/AOPgAAAAAL6dCcvNjKX4Yt+wnp6JxEtlGq//AByAxQbOnyZxktlCp32Rkw5GY1/9tLtmgNGD01LkBi3tdOPe37EZUObau9tSPdCTA8eD3EObOe+rLugviSf8MX9rNfkQHgwe0rc2FdeZVi/xQa9hrsTzf4+GynGa4wmvY7AecBm4rQuJpf8AMoVo22t05NLvWowgAAAAAAAAAAAAAAAAAAAAAAbPkzhqdXGYeFXL0cqizqTSi0k3Z37EawMD6GpaPo2SUIpfdWVeor8003suvWQ6Hpr5PRauvoqex2+ojOSa2PxSYFKPJzNskn2mUuTbW1x8DN0fOVvqvxRXSWnKNCdOFWcKcqzkqSk5eU4pNq9utAYkdAL0l4EkdCRX1vUZ0KuZXTi09jTuirv1eAGGtEQ4vwRX5qp9fqMqz4+pIo49cvGwGN82UuD8SvyCkvqLvJnT7fFlOiXBe32gQSo0kvNprtSPn3l9OhLSWIeHdOVNyg70rOGfo457W1edfZ1nftJTUaNWWxRp1G9m6LZ8wICoAAAAAAAAAAAAAAAAAAAAAGAwPoHQT/w1D+TT/YjYpGt5P/8AS4f+TS/YjZoDZ6PWorpjRdOvTy1IRqR2uMkn3rgxo/YZ0pAc10dpGrga84pznRjLK4TavOnumnxtslvtrOh0KqnCM43yzipRurOzV1dGFjdAYetKMpQs4O9oeSmr3cX1N7jYr/YC2xSxcy1gLFrLi1gabldVyYDGS4YWv49HJe2x81n0Nzj1cmisY+NJR/VOMfefPIAAAAAAAAAAAAAAAAAAAAAADAA7/wAnH/hMN/IpfsRtImo5LSvg8M/4FP8AajcIDZ4DYZkjDwGwzmgLAVsUsBQtaL7FLAWjKX5SjA8NzwVsui5r7StRh2+Vf3HBzs/PfiLYTDw9PE37o0pf3I4wAAAAAAAAAAAAAAAAAAAAAAAAB3XkbUvgMK/4MF4Kxv0eV5A1s2j8P1RcfCTR6iDCtrgNhnMwsBsM1hFBYqioFtioKNgUbLWVbLHIDkXPnivpMHS4QrVH3uMV+1nLT2/PBjuk0m4J6qNClDsbvN/uR4gAAAAAAAAAAAAAAAAAAAAAAAADq/NljM2Dyb6dWa7naXvPcU5HIebjSypValGUklVSlG7tea1W8PYdVoVgrf6PkbBmq0dM2bCLrlHIWGUC25RlzLJVEgKMhr1FFOTdkk229yW1l8qvBM1Wn9G1cVQqUIVVQ6WOSVRRc5Km/OUVdK7V1frA+eNP6SeJxeIr7qtaco/gvaK/Ska87JQ5oMBTflzxNa3GcaafdFe8zanNvoxxy/J7feVaspeOYDhwOp6Q5oKDu8PXq03ujVjGrHxVmea0hzYaQpa4KlXX8KpaX6Z2A8iDLxuiMRQdq1GtS/HTlFdztZmIAAAAAAAAAAAAAAABYACoAoeg0Ry4xmGslPpYL6lW8rLqltRoAB1nQnO/hlZYilWpPe4Wqw9z9R7XRHL/AAGKv0NScsts16NSOvhdrafOJ6LkbygjharhV1UqjV5bck9l31AfRKxqaTS261dqJZUxrs7OC/VP4HnNHaUVou6nFpNNWaa6mbuniIyjq1XXeBLh6rlFZpXlbylbLZ9hLY18J7m7SjqUvj1GTDFW1TVuD3MDIKFVr2awwMXER13IGjMqxuuwxmgIXEslAncS1xAxpUU9W57VufaabH8jsDWv0mGo3f1ox6OXjGzPQuJa4Ac8x/NNhpa6NWtSfCVqsfXZ+s8xpLmyx1K7pqniIr7OWWdvwSt6mztGQtdMD5wxGGnTk4VIShOO2M4uMl3MjPoLTPJ3D4yGTEU1P0Z7KkHxjLavYcZ5Wclqmj6yhJ56VROVCpszRT1qS3SV17QNGAAAAAAACoLrCwFLCxdYrYCyxWxdlGUCywsX5RlA3/JfldVwclCV6mHb1w3w+9Dh2HXNE6Tp1qcatKanCWtNP1Nbn1HBLHTub3Rc44LpoScZ1Kk5ZZN9HOKeVRa3bH5S2dYHRUozXldzTs12MlhCcVbVUjwl53wZr9G42NRW1xnFeXCXnR6+tda1G1psClJxv5MpU5ejLZ4P3GVGpNedDMuMHf1PWUUU9qT7SSFC3myceravBgUVSk9WbK+E1l9o+br+bKLJrztZqE14f/Cx0qe+jKL4wVvXFgQvRtTgn2NEcsDU9F+0y1KktlWtD8Upf1Jk1F383EZuq1OT9QGqeEn6MvBlvyaXoy/SzdrPurQf5F8S+1X7Sl+h/wBwGg+Sz9GX6WVWAqP6ku9WN3Jy31aa/Iv7iGeKgvOxEe7IviBrVoue+0V1u5zLnslGMMJTSv8ASVZZtW6EU1/mXgdVrY6m/Nz1H329eo5Bz1UpueEqNtRarRyboyvF37Wv2gczAAAAAAABKkVyl6iXqIEaiVykqgXKAEOUrkJ+jHRgQZCmQyMgyAY+U7RzbxU9H0lttni+1TZx50zo3NVphRVTCydmpdLTvvi7KSXY/aB6vTeAdKDnT1Sg81NrzoSTu4r7sldW7DP0PpJVacZNq9tdtlzKxNHPFrivB7meWwU3harg9UJt26nezXd8Ar29ORkRZqMNib2M+nXCM6DJIsxYViaFRATWQ6KPorwCkXJgQy0dSe2EfAp81UfQRkoqBh/NNH0I+BX5BSjshH9KMpsjmwMepBJakkck57YfRYV/xpr/ANb+B1qtKyOL882mqdSdHCwalOlKVWrb6l45YxfW7t9wHMwAAKlUgBQFQBmxgSRgXxgTRpgQxpl6pk8aZeqYGOqZXojKVMr0YGJ0RR0jL6Mo6YGI6ZLg8ROjUjVpvLODvF+59RK6Zdh8I6k4QW2clFd7sB2vk5pL5Th6VVrK6kFJrg99jD0/hEpKpa8L+X2Ws34Wf5TJ0JhlSpRpx1RhFRXYkZWMipxcXv8AU9zCtXRhOlbXmg7ZX1GxoYziYmja2T6GovJvljf6r9D4eG42EtHxfmu3sAnhiVxJo1zDjgprg+/4l3RTW1PwuEZ0cVbeTRxprVcvSfX4AbJY4PSCMFUZPcyKdKW8DOnpRLeYON5R06cW5Siktrb2GPVw0pJqyS4s4Hy0xFZ47E06k5SVKtOEIuTcYwT8my2bLAe45Xc7rtKjg/Kk7p1n5sfwre+vYctrVpTk5zblKTblKTu5N72ywAC6EblqRkQp2QFjRSxI4lGgI7FS6wA3EIE0YF0IEsYgWxgXqBeolyQFmQZSSwAjylMpKLAQ5DI0Y8tek+FSHtt7yzKZ+gtGuvXjG9oxalN70k9i6wOsYJLLr4F9Waeq2zZvI6FkrEmUKxcRhM2tK7tZr0lwL9H4xqXRTvd+ZJ7Xb6r6/aZMKF9aMTFa8Rh4771Jy61GFvbJAbeLJoyIIsmTCJoyJFFGOmSRYE6SsY9SCJ09RjzYEVVI+ducWll0rjFxqRmuyVKD97PoapI4LzsUsular9OlRl/lt7gPHgF0IXdgJcNRvr4GU4E9LD5YpCVMDFcCxxMqUCKUQIcoJcoA3kIkqRSKL0gCRWwKgUKgAUFioApY9DyPmlUmt7S8Dz5Ng8XKlNTjtW7c1vTA6pTnqMiFc02g9N0sTHU7TS8qD86PxXWbV0nbVsfDVcKz8LVXEwqyUsamrWp4Z9eudT4QIc9i7RsfLqz4uEO5Rv8A1BG2iyWLIIsliBMi9MjLosCeL1EFRk0XqIJsCCbOL889C2Noz9PDK/bGpJe9HaJI5Nz20fLwc+Ma8PBwfvYHMDZaLwt/Ke7YYVCi5yUVvPS0aCjFJbgIXAslAynAslADDlAhnAzZwIZxAxrAlygDbxL0WxLkBUAAAAAAAAAAXUqsoSUotxlF3jKLs0eu0Ly6atDEpvd0sF+6PvR48AddpVqVeGenKM09kou67yfCUsittbbbfWzkeB0jVoSz0pyg99ndS6mnqZ7DRPODF2jiYOL+0pq8e1x2ruuFe3iTRMHAaQpV45qVSFRfcldrtW1GbFgSovRHFl4RNHYY8iZPUQSAjkcx57af0WElwq1Y+ME/6Tp0mc753KaqUsLTus3TynbfkVNpu3C7QHN9DYSyzvfsNrYQgopJbEXWAsylsokti1oDHnEx5xMuaMeoBBlBdYAbFF6I4svTAuAAAAAAAAAAAAoAAKASUa84SzQlKElslCTjLxRvsBy7xtKylKNaK3VY6/1KzPO3AHRtH85dCVlWpVKb3uFqkfc/UeiwfKfB1vMxFK/oyl0cvCVjjCDA75ComrpprimmvE1OkuUmEw9+lrQUvQg883+WPvONKTWxtdjaKAe20vzjyleOFp5E9XSVbSl2xjsXfc8dicTOrN1KkpTm9spO7/11EQAAFALi2QuWtgWTMeoTTZj1GBYClwBnxJEABcAAAAAAAAAAKAACjAAAAAVKgAUAAAAAUYAAoWyAAimY9QqAIgAB/9k=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pic>
        <p:nvPicPr>
          <p:cNvPr id="1042" name="Picture 18" descr="http://t1.gstatic.com/images?q=tbn:ANd9GcTyZal3xkE9ZNesNTTK1Z9YyCTXIzaB-c4IKoOBTcrGzi1NeSZWU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68760"/>
            <a:ext cx="1656184" cy="1512168"/>
          </a:xfrm>
          <a:prstGeom prst="rect">
            <a:avLst/>
          </a:prstGeom>
          <a:noFill/>
        </p:spPr>
      </p:pic>
      <p:sp>
        <p:nvSpPr>
          <p:cNvPr id="1046" name="AutoShape 22" descr="data:image/jpeg;base64,/9j/4AAQSkZJRgABAQAAAQABAAD/2wBDAAkGBwgHBgkIBwgKCgkLDRYPDQwMDRsUFRAWIB0iIiAdHx8kKDQsJCYxJx8fLT0tMTU3Ojo6Iys/RD84QzQ5Ojf/2wBDAQoKCg0MDRoPDxo3JR8lNzc3Nzc3Nzc3Nzc3Nzc3Nzc3Nzc3Nzc3Nzc3Nzc3Nzc3Nzc3Nzc3Nzc3Nzc3Nzc3Nzf/wAARCADAAGUDASIAAhEBAxEB/8QAHAAAAgMBAQEBAAAAAAAAAAAAAAUCAwQHBgEI/8QAQBAAAQMDAQMJBQQIBwEAAAAAAQACAwQFESESMUEGEyIzUWFxcrEUMnOBwTRCkaEHFRYjUmKCkiQmQ1ODorLC/8QAGgEBAAMBAQEAAAAAAAAAAAAAAAECAwQFBv/EACsRAAIBAwIDCAIDAAAAAAAAAAABAgMRMQUhBBJBFSJCUVJxofCBkTI04f/aAAwDAQACEQMRAD8A7ihCEB8PBGUm5WXmOyW5s8jnsEsghD2N2iwkE7WD2AFc+qrlaqpxc6/3PJ3iRhcPywuuhwc6y5untc5K/Fwoy5evvY6yXAbyB4lVe1U+evi/vC43KbWX7Md4Ds6l0kL247uO/wCiiKWjcf3V1oye8PH/AMrrWmLrJ/pnK9S8o/J2j2iHOOdZns2ggTwuOGysJ7nBchNPOY8uu8Ox2l8uP/Kxy01GwDau1JkuAwwPJ146jgoWmxfj+GHqLXh+TtuexC5AJKB0hkPKEMccZ5qJ44eK0v5RMtdO6Wg5Q1VTOzVsUsZLH9xyTjxWctOl4Xv7MvHUYeJW/KOsIUI3OdG1zhgkAkBTXnHpAhCEAIQhAeG/S87Z5OUvfWNH/R65ZT6k5/hXUf0wn/L1GO2tb/4euXUurz4L6bS9uG/LPndS/sGSUkOzlHPSbonYJ0xjX8lKVuVBrBvO8biDqF3ttHFFrqXPuV1oyYDUVEJG9he9pHyyqXVE8xD5ZXOdnIJOqlI0yvL5XOked7nnJXzm1CZZzTLoCSRntUq3oxkjgV8hGHN8VK4dU75qzZks3P0XH1bfAKaqgOYYz2tHorV8U8n2KwCEIUEghCEB5P8ASNaJr1a6Wmp5WRvZUc5l4ODhpGNPH8lz9nIy8wuJEcUg3dCQfXC6zfOrg859FjiGQuyhxtWjDkjg5K3B0q0uaWTkzuSl9b71tlPg5p9Co/sxeANbdUf2rsTArmhdC1ar6UcvZVL1P4OLs5NXY77fUj/jK+/sxeM9G3VB8WYXaMKLgp7WqelDsql6n8HHYeSl9c9uLbLjO8vYPUrXLyIvNRGRI2ngBOpfLkgf05XU3KmcYjcqy1Ss8JIvDTKMerG1ICKWFriCQxoJG7cr1XT9RH5R6KxeYeklYEIQgBCEIBZfPcg859Esq66C3UbqqqcGxt7957Amd89yD4n0Xjb+ySvu1NbYiNo0/OBhdjIMrA9w72sDseYrSnFSlZmdSTiro9BUSzw0kks1RFE/GGNGAMnd0nbz+CLDFWNbUy1s3OGSTDOlnZaMjHYNexeJvNDNb56OKpr5pLhUVM4o2QVLm+yxFxeXOcXDoBoYHEggbgDx9oLnbrTSQwz1Ze1nMxulALxtSENYXEaDacd57c7lecYxjaO5WLm3vshwsprac3D2ASA1XNc8YxvazOyCezJzjtwexeW5R8s5bcXR0lMx7ZKeSSOpyXMj2ZI4y9wwAWDnNokHHROvEWWSnqH8or3WNqJapooqangqpQBzxAkc5wwACCXjUab8blko+Zq3sejZO14aS4BztzToV8qOrKW1l4t1qLXXSppaWaQBscLpW7Z1DeOO1vcNNVsZUx1lEyohfG+OVu0x0bw9pHAhw0I8EkrERew+p+pj8oVirg6mPyhWKpYEIQgBCEIBZfOrg+J9Ehuliory2mfVc6yaAkxTQyFj2Z36jhuT6+9XB8T6Fedu95ktMlIHU0xpZc87VMhMrYTloaHNBBGdo68Nnv0tFyTvErKKkrMVDktAy901RaYmzNp6WqbLUTzmRzqh2wGNc4knTpHsHZlaeTPJiDk3zFPPc4niobE1sD2DbdKyINcGPJyWkMzsgZ0OuNEgoYr++jpI7W6bma41tTUho2RsPqmkbLxgtkMbpCNR+S9DByZrH8oP1pDURUsLJJTHRmPPNB0TWB+hwHdFxPA7Q4g5s5N5YSSWwqtd1oKLlDT2/k/A2SnFJDTUQmL8gvfKXZe7LthrISQNAfnlQtldXVF5ujCysFLW11Uz2imhkcC+IMhaA5nuDDXEZcBk79ML01n5GWi2wRsdE6qexkDBJOQSOaa5rSMYwcPdnt2ipVV4POvt3JymimmjOJZcbNPTHjtEe87+Vuu7ON6lJy2REpKORPBaqez0Vxm5RVFO/wBrq2ua+djZpJGtiYxmmNXktLsAHfuW6xmdlKynhoBQWuCEMp4pnEzu3dJw+74Ek5OuEU1ujpZzW1Ur664kYNTKNGdojbuYPDU8SVqge575C4n3PqrOKUXbcom27s9XB1EflHorFXB1LPKPRWLA2BCEIAQhCAWX3qoPifQpBWyE11JTQ09M+d8b5BLO3aEYYW8OJy7TVP751UHxPoV5m92Sou01M+nqfZ9iNzHPD3A6lpGjd+o7QpWS0HFPvFE1whja4Xi6ugZzcTg1juaB2w7cG9IgacSlXIaqr5eVV4ndmkssbTKGuj2BI4nDXEnXAY3w1yndu5GW+kkdO+WQvLcO5rEQPeSOl+Lty+U1HSV7jJDTsitO0CxjRrWuG57zvLB90HfnJ0wtopO66FqvEd1xisl8tTU8oNIJJKSzH/VYS2ar8p+4zv3uzpgalhT00UEDKeliZBTsGGRsbgAKTdqR+ucLU1oYASkpbWRzRjvd5MlXG1kWm9Y6YECQ402FunaZ34G4L5LCIoXY4hV5u7Ytbe4+g6mPyj0Virg6mPyj0ViyLghCEAIQhALL51MPxPoVng9wZWm+dTD8T6FYxIIad0hBOwCcDee4d5TJBjuZ9ulNvOtM0A1f8wO6P573d2n3lc4PJBAwBuCjRxbLSHnaeXbch/iedT8uA7gFpdqNkBbXtsUtfcqY+TgBlaGROdq7KsggA1KovNf+raB87ebLwWhrXkgElwHAE8ezequV2WSNIYGjQLPW6QOSZ9yupYS6GmZKM7Qc2QgDsGdn6LbE6ofbtuqkhlc7JBhbsgDs3nVUasSekg6iPyj0Virp+oj8o9FYoJBCEIAQhCAW33qIfij0KXyFvMdIZwQR4jcmN8+zxfFHoUqmPRY1THJVkad5G2fmt9Mza6RWGNn70NHHem0bQ1mB2cFebIiWDQaJbeKP22B8DxIYpCwuMTgHDYcHDfwOF5yzQ3Nldd6i21FZWNppBSwQXGreI3vBBkk3HAG5uBwOuqy3e53miutXNHBDHWeyUjXGOJ0jA50pDgDpkAHuK0VB81k0ZuttdocP5KUE00c03tJe1obtOmOTv1049I670xdTxUlvZTU7dmGFgYxuc4aBgJLaLjyjqYZGOp6Od8NdLTzTSbUGWNLcOawA5zlx38BrxUOTJq/ZrwysqKmd0dxlYySc6lgDcY4Ab92iidJpNtrYmNVNpJZPeQdRH5R6KxQh6pnlCmsDYEIQgBCEIBdfPs0XxR6FJqhwaWFOr39lj+KPqkVaDhpVoZKywaqE85KXJloBvwltp3OKZDxwk/5BYEMlyqmveW3e1bJd0eejcNBnOOkMj8eOq+Ud7fKWvmulr5vaO0Gtewkd20d/yVFRX8zNMJbzRNc+QuAlpcEN7jn3TjGdeOu5fJLgwTtaLvQR7cLHsbJSdE545yOIOAujlVsff0c/Nvn7+x9FUQ1MYlppWSx8HMOQqqvqneCxwXWjp6SIVNbE7IP75rNlpxnXs4fPHgozXi2zZiiroHyHohrX5JOmn5j8Vg4SWEbqSPVQ9UzyhTUIeqZ5QpqhcEIQgBCEIDBeR/hW/EH1Sioj24O8JxdxmlHnCXx6gjGeClOzuQ1cz2t+y8tPFNRuSt0DopNtgyMrdBMJBjOCrSs3cqvISzXFrZTG29bBJyQ6l2iOljfwB8FEV+QHtvDm5jj1kpcgg6hxHAnaaOA+jF1BWl8j4rvOzaH+2x2D2gHT8APDimOuACST2q7nFY+/BmoSf3/RNRXOmJEEte2omc/YY7mSza0Gm7BOVqrAObdoNy1PGSCcEg5Cy1fVO8FnKV3saRTWR7D1TPKFNQh6pnlCmqlwQhCAEKIK+5QGS6fZh5glkYwXeP0TO5EGmI45CV7WChBeFPYYfu6qhrlY16gFoACm5wVO0olyAm5wWaqG1GQOIUnOUXahSB3DpEzyhWKuMjYbrwCllASQoEoQkyGfvUXVHes+VAqSD7PK6Xo5SyY1UR02XDv0TGMdNTfGCjAl9ulb78Lv6SrW3No96KQHwW91MCqjSBVsDP8ArSP+CT+1fDcmn3Y5D8lo9lCBShLAy+2yOPRgf8yAroDPKem0Nb+K0Mpg1XNjwFNgShnLBs53aLQ2pzxS/GHHxUhlSBjz/ehYclCEH//Z"/>
          <p:cNvSpPr>
            <a:spLocks noChangeAspect="1" noChangeArrowheads="1"/>
          </p:cNvSpPr>
          <p:nvPr/>
        </p:nvSpPr>
        <p:spPr bwMode="auto">
          <a:xfrm>
            <a:off x="63500" y="-741363"/>
            <a:ext cx="80962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sp>
        <p:nvSpPr>
          <p:cNvPr id="1048" name="AutoShape 24" descr="data:image/jpeg;base64,/9j/4AAQSkZJRgABAQAAAQABAAD/2wBDAAkGBwgHBgkIBwgKCgkLDRYPDQwMDRsUFRAWIB0iIiAdHx8kKDQsJCYxJx8fLT0tMTU3Ojo6Iys/RD84QzQ5Ojf/2wBDAQoKCg0MDRoPDxo3JR8lNzc3Nzc3Nzc3Nzc3Nzc3Nzc3Nzc3Nzc3Nzc3Nzc3Nzc3Nzc3Nzc3Nzc3Nzc3Nzc3Nzf/wAARCADAAGUDASIAAhEBAxEB/8QAHAAAAgMBAQEBAAAAAAAAAAAAAAUCAwQHBgEI/8QAQBAAAQMDAQMJBQQIBwEAAAAAAQACAwQFESESMUEGEyIzUWFxcrEUMnOBwTRCkaEHFRYjUmKCkiQmQ1ODorLC/8QAGgEBAAMBAQEAAAAAAAAAAAAAAAECAwQFBv/EACsRAAIBAwIDCAIDAAAAAAAAAAABAgMRMQUhBBJBFSJCUVJxofCBkTI04f/aAAwDAQACEQMRAD8A7ihCEB8PBGUm5WXmOyW5s8jnsEsghD2N2iwkE7WD2AFc+qrlaqpxc6/3PJ3iRhcPywuuhwc6y5untc5K/Fwoy5evvY6yXAbyB4lVe1U+evi/vC43KbWX7Md4Ds6l0kL247uO/wCiiKWjcf3V1oye8PH/AMrrWmLrJ/pnK9S8o/J2j2iHOOdZns2ggTwuOGysJ7nBchNPOY8uu8Ox2l8uP/Kxy01GwDau1JkuAwwPJ146jgoWmxfj+GHqLXh+TtuexC5AJKB0hkPKEMccZ5qJ44eK0v5RMtdO6Wg5Q1VTOzVsUsZLH9xyTjxWctOl4Xv7MvHUYeJW/KOsIUI3OdG1zhgkAkBTXnHpAhCEAIQhAeG/S87Z5OUvfWNH/R65ZT6k5/hXUf0wn/L1GO2tb/4euXUurz4L6bS9uG/LPndS/sGSUkOzlHPSbonYJ0xjX8lKVuVBrBvO8biDqF3ttHFFrqXPuV1oyYDUVEJG9he9pHyyqXVE8xD5ZXOdnIJOqlI0yvL5XOked7nnJXzm1CZZzTLoCSRntUq3oxkjgV8hGHN8VK4dU75qzZks3P0XH1bfAKaqgOYYz2tHorV8U8n2KwCEIUEghCEB5P8ASNaJr1a6Wmp5WRvZUc5l4ODhpGNPH8lz9nIy8wuJEcUg3dCQfXC6zfOrg859FjiGQuyhxtWjDkjg5K3B0q0uaWTkzuSl9b71tlPg5p9Co/sxeANbdUf2rsTArmhdC1ar6UcvZVL1P4OLs5NXY77fUj/jK+/sxeM9G3VB8WYXaMKLgp7WqelDsql6n8HHYeSl9c9uLbLjO8vYPUrXLyIvNRGRI2ngBOpfLkgf05XU3KmcYjcqy1Ss8JIvDTKMerG1ICKWFriCQxoJG7cr1XT9RH5R6KxeYeklYEIQgBCEIBZfPcg859Esq66C3UbqqqcGxt7957Amd89yD4n0Xjb+ySvu1NbYiNo0/OBhdjIMrA9w72sDseYrSnFSlZmdSTiro9BUSzw0kks1RFE/GGNGAMnd0nbz+CLDFWNbUy1s3OGSTDOlnZaMjHYNexeJvNDNb56OKpr5pLhUVM4o2QVLm+yxFxeXOcXDoBoYHEggbgDx9oLnbrTSQwz1Ze1nMxulALxtSENYXEaDacd57c7lecYxjaO5WLm3vshwsprac3D2ASA1XNc8YxvazOyCezJzjtwexeW5R8s5bcXR0lMx7ZKeSSOpyXMj2ZI4y9wwAWDnNokHHROvEWWSnqH8or3WNqJapooqangqpQBzxAkc5wwACCXjUab8blko+Zq3sejZO14aS4BztzToV8qOrKW1l4t1qLXXSppaWaQBscLpW7Z1DeOO1vcNNVsZUx1lEyohfG+OVu0x0bw9pHAhw0I8EkrERew+p+pj8oVirg6mPyhWKpYEIQgBCEIBZfOrg+J9Ehuliory2mfVc6yaAkxTQyFj2Z36jhuT6+9XB8T6Fedu95ktMlIHU0xpZc87VMhMrYTloaHNBBGdo68Nnv0tFyTvErKKkrMVDktAy901RaYmzNp6WqbLUTzmRzqh2wGNc4knTpHsHZlaeTPJiDk3zFPPc4niobE1sD2DbdKyINcGPJyWkMzsgZ0OuNEgoYr++jpI7W6bma41tTUho2RsPqmkbLxgtkMbpCNR+S9DByZrH8oP1pDURUsLJJTHRmPPNB0TWB+hwHdFxPA7Q4g5s5N5YSSWwqtd1oKLlDT2/k/A2SnFJDTUQmL8gvfKXZe7LthrISQNAfnlQtldXVF5ujCysFLW11Uz2imhkcC+IMhaA5nuDDXEZcBk79ML01n5GWi2wRsdE6qexkDBJOQSOaa5rSMYwcPdnt2ipVV4POvt3JymimmjOJZcbNPTHjtEe87+Vuu7ON6lJy2REpKORPBaqez0Vxm5RVFO/wBrq2ua+djZpJGtiYxmmNXktLsAHfuW6xmdlKynhoBQWuCEMp4pnEzu3dJw+74Ek5OuEU1ujpZzW1Ur664kYNTKNGdojbuYPDU8SVqge575C4n3PqrOKUXbcom27s9XB1EflHorFXB1LPKPRWLA2BCEIAQhCAWX3qoPifQpBWyE11JTQ09M+d8b5BLO3aEYYW8OJy7TVP751UHxPoV5m92Sou01M+nqfZ9iNzHPD3A6lpGjd+o7QpWS0HFPvFE1whja4Xi6ugZzcTg1juaB2w7cG9IgacSlXIaqr5eVV4ndmkssbTKGuj2BI4nDXEnXAY3w1yndu5GW+kkdO+WQvLcO5rEQPeSOl+Lty+U1HSV7jJDTsitO0CxjRrWuG57zvLB90HfnJ0wtopO66FqvEd1xisl8tTU8oNIJJKSzH/VYS2ar8p+4zv3uzpgalhT00UEDKeliZBTsGGRsbgAKTdqR+ucLU1oYASkpbWRzRjvd5MlXG1kWm9Y6YECQ402FunaZ34G4L5LCIoXY4hV5u7Ytbe4+g6mPyj0Virg6mPyj0ViyLghCEAIQhALL51MPxPoVng9wZWm+dTD8T6FYxIIad0hBOwCcDee4d5TJBjuZ9ulNvOtM0A1f8wO6P573d2n3lc4PJBAwBuCjRxbLSHnaeXbch/iedT8uA7gFpdqNkBbXtsUtfcqY+TgBlaGROdq7KsggA1KovNf+raB87ebLwWhrXkgElwHAE8ezequV2WSNIYGjQLPW6QOSZ9yupYS6GmZKM7Qc2QgDsGdn6LbE6ofbtuqkhlc7JBhbsgDs3nVUasSekg6iPyj0Virp+oj8o9FYoJBCEIAQhCAW33qIfij0KXyFvMdIZwQR4jcmN8+zxfFHoUqmPRY1THJVkad5G2fmt9Mza6RWGNn70NHHem0bQ1mB2cFebIiWDQaJbeKP22B8DxIYpCwuMTgHDYcHDfwOF5yzQ3Nldd6i21FZWNppBSwQXGreI3vBBkk3HAG5uBwOuqy3e53miutXNHBDHWeyUjXGOJ0jA50pDgDpkAHuK0VB81k0ZuttdocP5KUE00c03tJe1obtOmOTv1049I670xdTxUlvZTU7dmGFgYxuc4aBgJLaLjyjqYZGOp6Od8NdLTzTSbUGWNLcOawA5zlx38BrxUOTJq/ZrwysqKmd0dxlYySc6lgDcY4Ab92iidJpNtrYmNVNpJZPeQdRH5R6KxQh6pnlCmsDYEIQgBCEIBdfPs0XxR6FJqhwaWFOr39lj+KPqkVaDhpVoZKywaqE85KXJloBvwltp3OKZDxwk/5BYEMlyqmveW3e1bJd0eejcNBnOOkMj8eOq+Ud7fKWvmulr5vaO0Gtewkd20d/yVFRX8zNMJbzRNc+QuAlpcEN7jn3TjGdeOu5fJLgwTtaLvQR7cLHsbJSdE545yOIOAujlVsff0c/Nvn7+x9FUQ1MYlppWSx8HMOQqqvqneCxwXWjp6SIVNbE7IP75rNlpxnXs4fPHgozXi2zZiiroHyHohrX5JOmn5j8Vg4SWEbqSPVQ9UzyhTUIeqZ5QpqhcEIQgBCEIDBeR/hW/EH1Sioj24O8JxdxmlHnCXx6gjGeClOzuQ1cz2t+y8tPFNRuSt0DopNtgyMrdBMJBjOCrSs3cqvISzXFrZTG29bBJyQ6l2iOljfwB8FEV+QHtvDm5jj1kpcgg6hxHAnaaOA+jF1BWl8j4rvOzaH+2x2D2gHT8APDimOuACST2q7nFY+/BmoSf3/RNRXOmJEEte2omc/YY7mSza0Gm7BOVqrAObdoNy1PGSCcEg5Cy1fVO8FnKV3saRTWR7D1TPKFNQh6pnlCmqlwQhCAEKIK+5QGS6fZh5glkYwXeP0TO5EGmI45CV7WChBeFPYYfu6qhrlY16gFoACm5wVO0olyAm5wWaqG1GQOIUnOUXahSB3DpEzyhWKuMjYbrwCllASQoEoQkyGfvUXVHes+VAqSD7PK6Xo5SyY1UR02XDv0TGMdNTfGCjAl9ulb78Lv6SrW3No96KQHwW91MCqjSBVsDP8ArSP+CT+1fDcmn3Y5D8lo9lCBShLAy+2yOPRgf8yAroDPKem0Nb+K0Mpg1XNjwFNgShnLBs53aLQ2pzxS/GHHxUhlSBjz/ehYclCEH//Z"/>
          <p:cNvSpPr>
            <a:spLocks noChangeAspect="1" noChangeArrowheads="1"/>
          </p:cNvSpPr>
          <p:nvPr/>
        </p:nvSpPr>
        <p:spPr bwMode="auto">
          <a:xfrm>
            <a:off x="63500" y="-741363"/>
            <a:ext cx="80962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omic Sans MS" pitchFamily="66" charset="0"/>
            </a:endParaRPr>
          </a:p>
        </p:txBody>
      </p:sp>
      <p:pic>
        <p:nvPicPr>
          <p:cNvPr id="1052" name="Picture 28" descr="http://t2.gstatic.com/images?q=tbn:ANd9GcSfYcIfDVSBr57huqKa9ZsBt_MFif1HEXgwntuMqILRcoPluiZW2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005063"/>
            <a:ext cx="1492531" cy="1368153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11560" y="292494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Bath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43808" y="299695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Sink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2040" y="299695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Toilet 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48264" y="292494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window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3125" y="566124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Tiles </a:t>
            </a:r>
            <a:endParaRPr lang="en-GB" sz="2000" dirty="0" smtClean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80112" y="566124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Toilet paper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55876" y="566124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Taps 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12290" name="Picture 2" descr="https://encrypted-tbn0.gstatic.com/images?q=tbn:ANd9GcSw-4RQmSsg_AwV9S_2CKJMeVpgs3j5wGuaHOeZD2lNonteDMN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11" y="4005064"/>
            <a:ext cx="2002563" cy="149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lefroybrooks.com/images/uploads/products/hero/LB-1450-LONG-NOSE-BATH-PILLAR-TAPS-(3-4IN)-(1-PAIR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044" y="3602968"/>
            <a:ext cx="1847996" cy="184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www.eddisons.com/uploads/im/auction-properties/66-105/105_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68" r="23636" b="58665"/>
          <a:stretch/>
        </p:blipFill>
        <p:spPr bwMode="auto">
          <a:xfrm>
            <a:off x="6563252" y="1337835"/>
            <a:ext cx="1626371" cy="143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30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version>
  <revision id="1.0.37047.0"/>
</version>
</file>

<file path=customXml/itemProps1.xml><?xml version="1.0" encoding="utf-8"?>
<ds:datastoreItem xmlns:ds="http://schemas.openxmlformats.org/officeDocument/2006/customXml" ds:itemID="{D62303C3-E526-4593-8190-D73A3531D66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1449</TotalTime>
  <Words>91</Words>
  <Application>Microsoft Office PowerPoint</Application>
  <PresentationFormat>On-screen Show (4:3)</PresentationFormat>
  <Paragraphs>56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Adjacency</vt:lpstr>
      <vt:lpstr>Week 15 Home and furniture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Bathroom</vt:lpstr>
      <vt:lpstr>PowerPoint Presentation</vt:lpstr>
      <vt:lpstr>start again  (if needed)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3 social sight words</dc:title>
  <dc:creator>Stephen Woulds</dc:creator>
  <cp:lastModifiedBy>Stephen Woulds</cp:lastModifiedBy>
  <cp:revision>116</cp:revision>
  <cp:lastPrinted>2014-02-07T12:53:43Z</cp:lastPrinted>
  <dcterms:created xsi:type="dcterms:W3CDTF">2013-07-18T10:55:53Z</dcterms:created>
  <dcterms:modified xsi:type="dcterms:W3CDTF">2014-02-07T14:32:44Z</dcterms:modified>
</cp:coreProperties>
</file>