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18" autoAdjust="0"/>
    <p:restoredTop sz="94660"/>
  </p:normalViewPr>
  <p:slideViewPr>
    <p:cSldViewPr>
      <p:cViewPr varScale="1">
        <p:scale>
          <a:sx n="36" d="100"/>
          <a:sy n="36" d="100"/>
        </p:scale>
        <p:origin x="-84" y="-15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10/02/2014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10/02/2014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10/02/2014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10/02/2014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10/02/2014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10/02/2014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10/02/2014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15</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SINK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sink</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Sink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TILES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tiles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Tiles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u="sng" dirty="0" smtClean="0">
                <a:latin typeface="Comic Sans MS" pitchFamily="66" charset="0"/>
              </a:rPr>
              <a:t>SH</a:t>
            </a:r>
            <a:r>
              <a:rPr lang="en-GB" dirty="0" smtClean="0">
                <a:latin typeface="Comic Sans MS" pitchFamily="66" charset="0"/>
              </a:rPr>
              <a:t>ELVES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shelves</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Shelves</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DUVET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duvet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Duvet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u="sng" dirty="0" smtClean="0">
                <a:latin typeface="Comic Sans MS" pitchFamily="66" charset="0"/>
              </a:rPr>
              <a:t>DR</a:t>
            </a:r>
            <a:r>
              <a:rPr lang="en-GB" dirty="0" smtClean="0">
                <a:latin typeface="Comic Sans MS" pitchFamily="66" charset="0"/>
              </a:rPr>
              <a:t>AWERS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drawers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Drawers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L</a:t>
            </a:r>
            <a:r>
              <a:rPr lang="en-GB" u="sng" dirty="0" smtClean="0">
                <a:latin typeface="Comic Sans MS" pitchFamily="66" charset="0"/>
              </a:rPr>
              <a:t>IGHT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light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Light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u="sng" dirty="0" smtClean="0">
                <a:latin typeface="Comic Sans MS" pitchFamily="66" charset="0"/>
              </a:rPr>
              <a:t>BL</a:t>
            </a:r>
            <a:r>
              <a:rPr lang="en-GB" dirty="0" smtClean="0">
                <a:latin typeface="Comic Sans MS" pitchFamily="66" charset="0"/>
              </a:rPr>
              <a:t>INDS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blinds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Blinds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TOILET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toilet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Toilet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PAPER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paper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Paper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BA</a:t>
            </a:r>
            <a:r>
              <a:rPr lang="en-GB" u="sng" dirty="0" smtClean="0">
                <a:latin typeface="Comic Sans MS" pitchFamily="66" charset="0"/>
              </a:rPr>
              <a:t>TH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bath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Bath</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260</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15  </vt:lpstr>
      <vt:lpstr>SHELVES  shelves  Shelves</vt:lpstr>
      <vt:lpstr>DUVET  duvet  Duvet</vt:lpstr>
      <vt:lpstr>DRAWERS  drawers  Drawers</vt:lpstr>
      <vt:lpstr>LIGHT  light  Light</vt:lpstr>
      <vt:lpstr>BLINDS  blinds  Blinds</vt:lpstr>
      <vt:lpstr>TOILET  toilet  Toilet</vt:lpstr>
      <vt:lpstr>PAPER  paper  Paper</vt:lpstr>
      <vt:lpstr>BATH  bath  Bath</vt:lpstr>
      <vt:lpstr>SINK  sink   Sink</vt:lpstr>
      <vt:lpstr>TILES  tiles  Tiles</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35</cp:revision>
  <dcterms:created xsi:type="dcterms:W3CDTF">2013-07-18T10:55:53Z</dcterms:created>
  <dcterms:modified xsi:type="dcterms:W3CDTF">2014-02-10T13:32:32Z</dcterms:modified>
</cp:coreProperties>
</file>