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47" d="100"/>
          <a:sy n="47" d="100"/>
        </p:scale>
        <p:origin x="-96" y="-9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08/02/2014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08/02/2014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08/02/2014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08/02/2014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08/02/2014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08/02/2014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08/02/2014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15</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FIRE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fire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Fire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rgbClr val="FF0000"/>
                </a:solidFill>
                <a:latin typeface="Comic Sans MS" pitchFamily="66" charset="0"/>
              </a:rPr>
              <a:t>PL</a:t>
            </a:r>
            <a:r>
              <a:rPr lang="en-GB" dirty="0" smtClean="0">
                <a:latin typeface="Comic Sans MS" pitchFamily="66" charset="0"/>
              </a:rPr>
              <a:t>ACE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place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Place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solidFill>
                  <a:srgbClr val="FF0000"/>
                </a:solidFill>
                <a:latin typeface="Comic Sans MS" pitchFamily="66" charset="0"/>
              </a:rPr>
              <a:t>FR</a:t>
            </a:r>
            <a:r>
              <a:rPr lang="en-GB" dirty="0" smtClean="0">
                <a:latin typeface="Comic Sans MS" pitchFamily="66" charset="0"/>
              </a:rPr>
              <a:t>IDGE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fridge</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Fridge</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rgbClr val="FF0000"/>
                </a:solidFill>
                <a:latin typeface="Comic Sans MS" pitchFamily="66" charset="0"/>
              </a:rPr>
              <a:t>CH</a:t>
            </a:r>
            <a:r>
              <a:rPr lang="en-GB" dirty="0" smtClean="0">
                <a:latin typeface="Comic Sans MS" pitchFamily="66" charset="0"/>
              </a:rPr>
              <a:t>AIR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chair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Chair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OVEN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oven</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Oven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SINK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sink</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Sink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L</a:t>
            </a:r>
            <a:r>
              <a:rPr lang="en-GB" dirty="0" smtClean="0">
                <a:solidFill>
                  <a:srgbClr val="FF0000"/>
                </a:solidFill>
                <a:latin typeface="Comic Sans MS" pitchFamily="66" charset="0"/>
              </a:rPr>
              <a:t>IGHT</a:t>
            </a:r>
            <a:r>
              <a:rPr lang="en-GB" dirty="0" smtClean="0">
                <a:latin typeface="Comic Sans MS" pitchFamily="66" charset="0"/>
              </a:rPr>
              <a:t>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a:latin typeface="Comic Sans MS" pitchFamily="66" charset="0"/>
              </a:rPr>
              <a:t>l</a:t>
            </a:r>
            <a:r>
              <a:rPr lang="en-GB" dirty="0" err="1" smtClean="0">
                <a:latin typeface="Comic Sans MS" pitchFamily="66" charset="0"/>
              </a:rPr>
              <a:t>ights</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Lights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SOFA</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sofa</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Sofa</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solidFill>
                  <a:srgbClr val="FF0000"/>
                </a:solidFill>
                <a:latin typeface="Comic Sans MS" pitchFamily="66" charset="0"/>
              </a:rPr>
              <a:t>BL</a:t>
            </a:r>
            <a:r>
              <a:rPr lang="en-GB" dirty="0" smtClean="0">
                <a:latin typeface="Comic Sans MS" pitchFamily="66" charset="0"/>
              </a:rPr>
              <a:t>INDS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blinds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Blinds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1327</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15  </vt:lpstr>
      <vt:lpstr>FRIDGE  fridge  Fridge</vt:lpstr>
      <vt:lpstr>CHAIR  chair  Chair</vt:lpstr>
      <vt:lpstr>OVEN  oven   Oven</vt:lpstr>
      <vt:lpstr>SINK  sink   Sink</vt:lpstr>
      <vt:lpstr>LIGHTS  lights   Lights</vt:lpstr>
      <vt:lpstr>SOFA  sofa   Sofa</vt:lpstr>
      <vt:lpstr>BLINDS  blinds  Blinds</vt:lpstr>
      <vt:lpstr>TABLE  table   Table</vt:lpstr>
      <vt:lpstr>FIRE  fire  Fire</vt:lpstr>
      <vt:lpstr>PLACE  place  Place</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33</cp:revision>
  <dcterms:created xsi:type="dcterms:W3CDTF">2013-07-18T10:55:53Z</dcterms:created>
  <dcterms:modified xsi:type="dcterms:W3CDTF">2014-02-09T09:38:11Z</dcterms:modified>
</cp:coreProperties>
</file>