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2"/>
  </p:sldMasterIdLst>
  <p:notesMasterIdLst>
    <p:notesMasterId r:id="rId15"/>
  </p:notesMasterIdLst>
  <p:handoutMasterIdLst>
    <p:handoutMasterId r:id="rId16"/>
  </p:handoutMasterIdLst>
  <p:sldIdLst>
    <p:sldId id="256" r:id="rId3"/>
    <p:sldId id="257" r:id="rId4"/>
    <p:sldId id="279" r:id="rId5"/>
    <p:sldId id="280" r:id="rId6"/>
    <p:sldId id="282" r:id="rId7"/>
    <p:sldId id="283" r:id="rId8"/>
    <p:sldId id="288" r:id="rId9"/>
    <p:sldId id="289" r:id="rId10"/>
    <p:sldId id="284" r:id="rId11"/>
    <p:sldId id="285" r:id="rId12"/>
    <p:sldId id="290" r:id="rId13"/>
    <p:sldId id="268" r:id="rId14"/>
  </p:sldIdLst>
  <p:sldSz cx="9144000" cy="6858000" type="screen4x3"/>
  <p:notesSz cx="6858000" cy="9144000"/>
  <p:custDataLst>
    <p:custData r:id="rId1"/>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327" autoAdjust="0"/>
    <p:restoredTop sz="82857" autoAdjust="0"/>
  </p:normalViewPr>
  <p:slideViewPr>
    <p:cSldViewPr>
      <p:cViewPr varScale="1">
        <p:scale>
          <a:sx n="49" d="100"/>
          <a:sy n="49" d="100"/>
        </p:scale>
        <p:origin x="-90" y="-9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0BB8AFE-402C-4B25-8170-8771C0CF3270}" type="datetimeFigureOut">
              <a:rPr lang="en-GB" smtClean="0"/>
              <a:t>10/02/2014</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C5D406F-403A-41F6-8E39-5F4643FE5BB7}" type="slidenum">
              <a:rPr lang="en-GB" smtClean="0"/>
              <a:t>‹#›</a:t>
            </a:fld>
            <a:endParaRPr lang="en-GB"/>
          </a:p>
        </p:txBody>
      </p:sp>
    </p:spTree>
    <p:extLst>
      <p:ext uri="{BB962C8B-B14F-4D97-AF65-F5344CB8AC3E}">
        <p14:creationId xmlns:p14="http://schemas.microsoft.com/office/powerpoint/2010/main" val="30907386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B6EC4E0-2DEC-4039-B9E8-395A2D7CF548}" type="datetimeFigureOut">
              <a:rPr lang="en-GB" smtClean="0"/>
              <a:t>10/02/2014</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CB7F5D2-CA54-4FE8-86FB-368CAD9183C1}" type="slidenum">
              <a:rPr lang="en-GB" smtClean="0"/>
              <a:t>‹#›</a:t>
            </a:fld>
            <a:endParaRPr lang="en-GB"/>
          </a:p>
        </p:txBody>
      </p:sp>
    </p:spTree>
    <p:extLst>
      <p:ext uri="{BB962C8B-B14F-4D97-AF65-F5344CB8AC3E}">
        <p14:creationId xmlns:p14="http://schemas.microsoft.com/office/powerpoint/2010/main" val="4852139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Prepositions of time and present simple tense</a:t>
            </a:r>
          </a:p>
          <a:p>
            <a:endParaRPr lang="en-GB" dirty="0" smtClean="0"/>
          </a:p>
          <a:p>
            <a:r>
              <a:rPr lang="en-GB" sz="1200" kern="1200" dirty="0" smtClean="0">
                <a:solidFill>
                  <a:schemeClr val="tx1"/>
                </a:solidFill>
                <a:effectLst/>
                <a:latin typeface="+mn-lt"/>
                <a:ea typeface="+mn-ea"/>
                <a:cs typeface="+mn-cs"/>
              </a:rPr>
              <a:t>Prepositions</a:t>
            </a:r>
            <a:r>
              <a:rPr lang="en-GB" sz="1200" kern="1200" baseline="0" dirty="0" smtClean="0">
                <a:solidFill>
                  <a:schemeClr val="tx1"/>
                </a:solidFill>
                <a:effectLst/>
                <a:latin typeface="+mn-lt"/>
                <a:ea typeface="+mn-ea"/>
                <a:cs typeface="+mn-cs"/>
              </a:rPr>
              <a:t> of place</a:t>
            </a:r>
            <a:endParaRPr lang="en-GB" sz="1200" kern="1200" dirty="0" smtClean="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ECB7F5D2-CA54-4FE8-86FB-368CAD9183C1}" type="slidenum">
              <a:rPr lang="en-GB" smtClean="0"/>
              <a:t>1</a:t>
            </a:fld>
            <a:endParaRPr lang="en-GB"/>
          </a:p>
        </p:txBody>
      </p:sp>
    </p:spTree>
    <p:extLst>
      <p:ext uri="{BB962C8B-B14F-4D97-AF65-F5344CB8AC3E}">
        <p14:creationId xmlns:p14="http://schemas.microsoft.com/office/powerpoint/2010/main" val="41832000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smtClean="0"/>
          </a:p>
        </p:txBody>
      </p:sp>
      <p:sp>
        <p:nvSpPr>
          <p:cNvPr id="4" name="Slide Number Placeholder 3"/>
          <p:cNvSpPr>
            <a:spLocks noGrp="1"/>
          </p:cNvSpPr>
          <p:nvPr>
            <p:ph type="sldNum" sz="quarter" idx="10"/>
          </p:nvPr>
        </p:nvSpPr>
        <p:spPr/>
        <p:txBody>
          <a:bodyPr/>
          <a:lstStyle/>
          <a:p>
            <a:fld id="{ECB7F5D2-CA54-4FE8-86FB-368CAD9183C1}" type="slidenum">
              <a:rPr lang="en-GB" smtClean="0"/>
              <a:t>10</a:t>
            </a:fld>
            <a:endParaRPr lang="en-GB"/>
          </a:p>
        </p:txBody>
      </p:sp>
    </p:spTree>
    <p:extLst>
      <p:ext uri="{BB962C8B-B14F-4D97-AF65-F5344CB8AC3E}">
        <p14:creationId xmlns:p14="http://schemas.microsoft.com/office/powerpoint/2010/main" val="42686037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smtClean="0"/>
          </a:p>
        </p:txBody>
      </p:sp>
      <p:sp>
        <p:nvSpPr>
          <p:cNvPr id="4" name="Slide Number Placeholder 3"/>
          <p:cNvSpPr>
            <a:spLocks noGrp="1"/>
          </p:cNvSpPr>
          <p:nvPr>
            <p:ph type="sldNum" sz="quarter" idx="10"/>
          </p:nvPr>
        </p:nvSpPr>
        <p:spPr/>
        <p:txBody>
          <a:bodyPr/>
          <a:lstStyle/>
          <a:p>
            <a:fld id="{ECB7F5D2-CA54-4FE8-86FB-368CAD9183C1}" type="slidenum">
              <a:rPr lang="en-GB" smtClean="0"/>
              <a:t>11</a:t>
            </a:fld>
            <a:endParaRPr lang="en-GB"/>
          </a:p>
        </p:txBody>
      </p:sp>
    </p:spTree>
    <p:extLst>
      <p:ext uri="{BB962C8B-B14F-4D97-AF65-F5344CB8AC3E}">
        <p14:creationId xmlns:p14="http://schemas.microsoft.com/office/powerpoint/2010/main" val="42686037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smtClean="0"/>
          </a:p>
        </p:txBody>
      </p:sp>
      <p:sp>
        <p:nvSpPr>
          <p:cNvPr id="4" name="Slide Number Placeholder 3"/>
          <p:cNvSpPr>
            <a:spLocks noGrp="1"/>
          </p:cNvSpPr>
          <p:nvPr>
            <p:ph type="sldNum" sz="quarter" idx="10"/>
          </p:nvPr>
        </p:nvSpPr>
        <p:spPr/>
        <p:txBody>
          <a:bodyPr/>
          <a:lstStyle/>
          <a:p>
            <a:fld id="{ECB7F5D2-CA54-4FE8-86FB-368CAD9183C1}" type="slidenum">
              <a:rPr lang="en-GB" smtClean="0"/>
              <a:t>2</a:t>
            </a:fld>
            <a:endParaRPr lang="en-GB"/>
          </a:p>
        </p:txBody>
      </p:sp>
    </p:spTree>
    <p:extLst>
      <p:ext uri="{BB962C8B-B14F-4D97-AF65-F5344CB8AC3E}">
        <p14:creationId xmlns:p14="http://schemas.microsoft.com/office/powerpoint/2010/main" val="42686037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smtClean="0"/>
          </a:p>
        </p:txBody>
      </p:sp>
      <p:sp>
        <p:nvSpPr>
          <p:cNvPr id="4" name="Slide Number Placeholder 3"/>
          <p:cNvSpPr>
            <a:spLocks noGrp="1"/>
          </p:cNvSpPr>
          <p:nvPr>
            <p:ph type="sldNum" sz="quarter" idx="10"/>
          </p:nvPr>
        </p:nvSpPr>
        <p:spPr/>
        <p:txBody>
          <a:bodyPr/>
          <a:lstStyle/>
          <a:p>
            <a:fld id="{ECB7F5D2-CA54-4FE8-86FB-368CAD9183C1}" type="slidenum">
              <a:rPr lang="en-GB" smtClean="0"/>
              <a:t>3</a:t>
            </a:fld>
            <a:endParaRPr lang="en-GB"/>
          </a:p>
        </p:txBody>
      </p:sp>
    </p:spTree>
    <p:extLst>
      <p:ext uri="{BB962C8B-B14F-4D97-AF65-F5344CB8AC3E}">
        <p14:creationId xmlns:p14="http://schemas.microsoft.com/office/powerpoint/2010/main" val="42686037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smtClean="0"/>
          </a:p>
        </p:txBody>
      </p:sp>
      <p:sp>
        <p:nvSpPr>
          <p:cNvPr id="4" name="Slide Number Placeholder 3"/>
          <p:cNvSpPr>
            <a:spLocks noGrp="1"/>
          </p:cNvSpPr>
          <p:nvPr>
            <p:ph type="sldNum" sz="quarter" idx="10"/>
          </p:nvPr>
        </p:nvSpPr>
        <p:spPr/>
        <p:txBody>
          <a:bodyPr/>
          <a:lstStyle/>
          <a:p>
            <a:fld id="{ECB7F5D2-CA54-4FE8-86FB-368CAD9183C1}" type="slidenum">
              <a:rPr lang="en-GB" smtClean="0"/>
              <a:t>4</a:t>
            </a:fld>
            <a:endParaRPr lang="en-GB"/>
          </a:p>
        </p:txBody>
      </p:sp>
    </p:spTree>
    <p:extLst>
      <p:ext uri="{BB962C8B-B14F-4D97-AF65-F5344CB8AC3E}">
        <p14:creationId xmlns:p14="http://schemas.microsoft.com/office/powerpoint/2010/main" val="42686037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smtClean="0"/>
          </a:p>
        </p:txBody>
      </p:sp>
      <p:sp>
        <p:nvSpPr>
          <p:cNvPr id="4" name="Slide Number Placeholder 3"/>
          <p:cNvSpPr>
            <a:spLocks noGrp="1"/>
          </p:cNvSpPr>
          <p:nvPr>
            <p:ph type="sldNum" sz="quarter" idx="10"/>
          </p:nvPr>
        </p:nvSpPr>
        <p:spPr/>
        <p:txBody>
          <a:bodyPr/>
          <a:lstStyle/>
          <a:p>
            <a:fld id="{ECB7F5D2-CA54-4FE8-86FB-368CAD9183C1}" type="slidenum">
              <a:rPr lang="en-GB" smtClean="0"/>
              <a:t>5</a:t>
            </a:fld>
            <a:endParaRPr lang="en-GB"/>
          </a:p>
        </p:txBody>
      </p:sp>
    </p:spTree>
    <p:extLst>
      <p:ext uri="{BB962C8B-B14F-4D97-AF65-F5344CB8AC3E}">
        <p14:creationId xmlns:p14="http://schemas.microsoft.com/office/powerpoint/2010/main" val="42686037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smtClean="0"/>
          </a:p>
        </p:txBody>
      </p:sp>
      <p:sp>
        <p:nvSpPr>
          <p:cNvPr id="4" name="Slide Number Placeholder 3"/>
          <p:cNvSpPr>
            <a:spLocks noGrp="1"/>
          </p:cNvSpPr>
          <p:nvPr>
            <p:ph type="sldNum" sz="quarter" idx="10"/>
          </p:nvPr>
        </p:nvSpPr>
        <p:spPr/>
        <p:txBody>
          <a:bodyPr/>
          <a:lstStyle/>
          <a:p>
            <a:fld id="{ECB7F5D2-CA54-4FE8-86FB-368CAD9183C1}" type="slidenum">
              <a:rPr lang="en-GB" smtClean="0"/>
              <a:t>6</a:t>
            </a:fld>
            <a:endParaRPr lang="en-GB"/>
          </a:p>
        </p:txBody>
      </p:sp>
    </p:spTree>
    <p:extLst>
      <p:ext uri="{BB962C8B-B14F-4D97-AF65-F5344CB8AC3E}">
        <p14:creationId xmlns:p14="http://schemas.microsoft.com/office/powerpoint/2010/main" val="42686037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smtClean="0"/>
          </a:p>
        </p:txBody>
      </p:sp>
      <p:sp>
        <p:nvSpPr>
          <p:cNvPr id="4" name="Slide Number Placeholder 3"/>
          <p:cNvSpPr>
            <a:spLocks noGrp="1"/>
          </p:cNvSpPr>
          <p:nvPr>
            <p:ph type="sldNum" sz="quarter" idx="10"/>
          </p:nvPr>
        </p:nvSpPr>
        <p:spPr/>
        <p:txBody>
          <a:bodyPr/>
          <a:lstStyle/>
          <a:p>
            <a:fld id="{ECB7F5D2-CA54-4FE8-86FB-368CAD9183C1}" type="slidenum">
              <a:rPr lang="en-GB" smtClean="0"/>
              <a:t>7</a:t>
            </a:fld>
            <a:endParaRPr lang="en-GB"/>
          </a:p>
        </p:txBody>
      </p:sp>
    </p:spTree>
    <p:extLst>
      <p:ext uri="{BB962C8B-B14F-4D97-AF65-F5344CB8AC3E}">
        <p14:creationId xmlns:p14="http://schemas.microsoft.com/office/powerpoint/2010/main" val="42686037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smtClean="0"/>
          </a:p>
        </p:txBody>
      </p:sp>
      <p:sp>
        <p:nvSpPr>
          <p:cNvPr id="4" name="Slide Number Placeholder 3"/>
          <p:cNvSpPr>
            <a:spLocks noGrp="1"/>
          </p:cNvSpPr>
          <p:nvPr>
            <p:ph type="sldNum" sz="quarter" idx="10"/>
          </p:nvPr>
        </p:nvSpPr>
        <p:spPr/>
        <p:txBody>
          <a:bodyPr/>
          <a:lstStyle/>
          <a:p>
            <a:fld id="{ECB7F5D2-CA54-4FE8-86FB-368CAD9183C1}" type="slidenum">
              <a:rPr lang="en-GB" smtClean="0"/>
              <a:t>8</a:t>
            </a:fld>
            <a:endParaRPr lang="en-GB"/>
          </a:p>
        </p:txBody>
      </p:sp>
    </p:spTree>
    <p:extLst>
      <p:ext uri="{BB962C8B-B14F-4D97-AF65-F5344CB8AC3E}">
        <p14:creationId xmlns:p14="http://schemas.microsoft.com/office/powerpoint/2010/main" val="42686037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smtClean="0"/>
          </a:p>
        </p:txBody>
      </p:sp>
      <p:sp>
        <p:nvSpPr>
          <p:cNvPr id="4" name="Slide Number Placeholder 3"/>
          <p:cNvSpPr>
            <a:spLocks noGrp="1"/>
          </p:cNvSpPr>
          <p:nvPr>
            <p:ph type="sldNum" sz="quarter" idx="10"/>
          </p:nvPr>
        </p:nvSpPr>
        <p:spPr/>
        <p:txBody>
          <a:bodyPr/>
          <a:lstStyle/>
          <a:p>
            <a:fld id="{ECB7F5D2-CA54-4FE8-86FB-368CAD9183C1}" type="slidenum">
              <a:rPr lang="en-GB" smtClean="0"/>
              <a:t>9</a:t>
            </a:fld>
            <a:endParaRPr lang="en-GB"/>
          </a:p>
        </p:txBody>
      </p:sp>
    </p:spTree>
    <p:extLst>
      <p:ext uri="{BB962C8B-B14F-4D97-AF65-F5344CB8AC3E}">
        <p14:creationId xmlns:p14="http://schemas.microsoft.com/office/powerpoint/2010/main" val="42686037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818E15F-865C-4C39-9372-64FCC8C491BA}" type="datetimeFigureOut">
              <a:rPr lang="en-GB" smtClean="0"/>
              <a:t>10/02/2014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18E15F-865C-4C39-9372-64FCC8C491BA}" type="datetimeFigureOut">
              <a:rPr lang="en-GB" smtClean="0"/>
              <a:t>10/02/2014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18E15F-865C-4C39-9372-64FCC8C491BA}" type="datetimeFigureOut">
              <a:rPr lang="en-GB" smtClean="0"/>
              <a:t>10/02/2014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18E15F-865C-4C39-9372-64FCC8C491BA}" type="datetimeFigureOut">
              <a:rPr lang="en-GB" smtClean="0"/>
              <a:t>10/02/2014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818E15F-865C-4C39-9372-64FCC8C491BA}" type="datetimeFigureOut">
              <a:rPr lang="en-GB" smtClean="0"/>
              <a:t>10/02/2014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818E15F-865C-4C39-9372-64FCC8C491BA}" type="datetimeFigureOut">
              <a:rPr lang="en-GB" smtClean="0"/>
              <a:t>10/02/2014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818E15F-865C-4C39-9372-64FCC8C491BA}" type="datetimeFigureOut">
              <a:rPr lang="en-GB" smtClean="0"/>
              <a:t>10/02/2014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818E15F-865C-4C39-9372-64FCC8C491BA}" type="datetimeFigureOut">
              <a:rPr lang="en-GB" smtClean="0"/>
              <a:t>10/02/2014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18E15F-865C-4C39-9372-64FCC8C491BA}" type="datetimeFigureOut">
              <a:rPr lang="en-GB" smtClean="0"/>
              <a:t>10/02/2014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18E15F-865C-4C39-9372-64FCC8C491BA}" type="datetimeFigureOut">
              <a:rPr lang="en-GB" smtClean="0"/>
              <a:t>10/02/2014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2C8A5B5-72AA-41F2-9EB8-008BD9C8F85C}" type="slidenum">
              <a:rPr lang="en-GB" smtClean="0"/>
              <a:t>‹#›</a:t>
            </a:fld>
            <a:endParaRPr lang="en-GB"/>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9818E15F-865C-4C39-9372-64FCC8C491BA}" type="datetimeFigureOut">
              <a:rPr lang="en-GB" smtClean="0"/>
              <a:t>10/02/2014</a:t>
            </a:fld>
            <a:endParaRPr lang="en-GB"/>
          </a:p>
        </p:txBody>
      </p:sp>
      <p:sp>
        <p:nvSpPr>
          <p:cNvPr id="9" name="Slide Number Placeholder 8"/>
          <p:cNvSpPr>
            <a:spLocks noGrp="1"/>
          </p:cNvSpPr>
          <p:nvPr>
            <p:ph type="sldNum" sz="quarter" idx="11"/>
          </p:nvPr>
        </p:nvSpPr>
        <p:spPr/>
        <p:txBody>
          <a:bodyPr/>
          <a:lstStyle/>
          <a:p>
            <a:fld id="{32C8A5B5-72AA-41F2-9EB8-008BD9C8F85C}" type="slidenum">
              <a:rPr lang="en-GB" smtClean="0"/>
              <a:t>‹#›</a:t>
            </a:fld>
            <a:endParaRPr lang="en-GB"/>
          </a:p>
        </p:txBody>
      </p:sp>
      <p:sp>
        <p:nvSpPr>
          <p:cNvPr id="10" name="Footer Placeholder 9"/>
          <p:cNvSpPr>
            <a:spLocks noGrp="1"/>
          </p:cNvSpPr>
          <p:nvPr>
            <p:ph type="ftr" sz="quarter" idx="12"/>
          </p:nvPr>
        </p:nvSpPr>
        <p:spPr/>
        <p:txBody>
          <a:bodyPr/>
          <a:lstStyle/>
          <a:p>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32C8A5B5-72AA-41F2-9EB8-008BD9C8F85C}" type="slidenum">
              <a:rPr lang="en-GB" smtClean="0"/>
              <a:t>‹#›</a:t>
            </a:fld>
            <a:endParaRPr lang="en-GB"/>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GB"/>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9818E15F-865C-4C39-9372-64FCC8C491BA}" type="datetimeFigureOut">
              <a:rPr lang="en-GB" smtClean="0"/>
              <a:t>10/02/2014</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normAutofit fontScale="90000"/>
          </a:bodyPr>
          <a:lstStyle/>
          <a:p>
            <a:r>
              <a:rPr lang="en-GB" dirty="0" smtClean="0"/>
              <a:t>Week </a:t>
            </a:r>
            <a:r>
              <a:rPr lang="en-GB" dirty="0" smtClean="0"/>
              <a:t>15</a:t>
            </a:r>
            <a:r>
              <a:rPr lang="en-GB" dirty="0" smtClean="0"/>
              <a:t/>
            </a:r>
            <a:br>
              <a:rPr lang="en-GB" dirty="0" smtClean="0"/>
            </a:br>
            <a:r>
              <a:rPr lang="en-GB" dirty="0" smtClean="0"/>
              <a:t/>
            </a:r>
            <a:br>
              <a:rPr lang="en-GB" dirty="0" smtClean="0"/>
            </a:br>
            <a:endParaRPr lang="en-GB" dirty="0"/>
          </a:p>
        </p:txBody>
      </p:sp>
      <p:sp>
        <p:nvSpPr>
          <p:cNvPr id="7" name="Subtitle 6"/>
          <p:cNvSpPr>
            <a:spLocks noGrp="1"/>
          </p:cNvSpPr>
          <p:nvPr>
            <p:ph type="subTitle" idx="1"/>
          </p:nvPr>
        </p:nvSpPr>
        <p:spPr>
          <a:xfrm>
            <a:off x="1115616" y="3645024"/>
            <a:ext cx="7200800" cy="2736304"/>
          </a:xfrm>
        </p:spPr>
        <p:txBody>
          <a:bodyPr>
            <a:normAutofit/>
          </a:bodyPr>
          <a:lstStyle/>
          <a:p>
            <a:r>
              <a:rPr lang="en-GB" dirty="0"/>
              <a:t>Ideally, prior to showing these slides, print the slides and cut up the sentences and pictures. Ask the learners in groups to match them, then work through the slides and ask learners to correct as you go along.</a:t>
            </a:r>
          </a:p>
          <a:p>
            <a:endParaRPr lang="en-GB" dirty="0"/>
          </a:p>
          <a:p>
            <a:r>
              <a:rPr lang="en-GB" dirty="0"/>
              <a:t>Use the arrows on the keyboard to move forward or click the buttons. Press F5 on the keyboard to start the slideshow.</a:t>
            </a: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Action Button: Return 9">
            <a:hlinkClick r:id="" action="ppaction://hlinkshowjump?jump=endshow" highlightClick="1"/>
          </p:cNvPr>
          <p:cNvSpPr/>
          <p:nvPr/>
        </p:nvSpPr>
        <p:spPr>
          <a:xfrm>
            <a:off x="323528" y="6309320"/>
            <a:ext cx="648072" cy="432048"/>
          </a:xfrm>
          <a:prstGeom prst="actionButtonRetur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TextBox 10"/>
          <p:cNvSpPr txBox="1"/>
          <p:nvPr/>
        </p:nvSpPr>
        <p:spPr>
          <a:xfrm>
            <a:off x="215516" y="5949280"/>
            <a:ext cx="1116124" cy="307777"/>
          </a:xfrm>
          <a:prstGeom prst="rect">
            <a:avLst/>
          </a:prstGeom>
          <a:noFill/>
        </p:spPr>
        <p:txBody>
          <a:bodyPr wrap="square" rtlCol="0">
            <a:spAutoFit/>
          </a:bodyPr>
          <a:lstStyle/>
          <a:p>
            <a:r>
              <a:rPr lang="en-GB" sz="1400" dirty="0" smtClean="0"/>
              <a:t>end show</a:t>
            </a:r>
            <a:endParaRPr lang="en-GB" sz="1400" dirty="0"/>
          </a:p>
        </p:txBody>
      </p:sp>
    </p:spTree>
    <p:extLst>
      <p:ext uri="{BB962C8B-B14F-4D97-AF65-F5344CB8AC3E}">
        <p14:creationId xmlns:p14="http://schemas.microsoft.com/office/powerpoint/2010/main" val="15143587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597691" y="513647"/>
            <a:ext cx="7543800" cy="1584176"/>
          </a:xfrm>
        </p:spPr>
        <p:txBody>
          <a:bodyPr>
            <a:normAutofit fontScale="90000"/>
          </a:bodyPr>
          <a:lstStyle/>
          <a:p>
            <a:pPr algn="ctr"/>
            <a:r>
              <a:rPr lang="en-GB" dirty="0">
                <a:latin typeface="Comic Sans MS" pitchFamily="66" charset="0"/>
              </a:rPr>
              <a:t>The sink is next to the bath.</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AutoShape 2" descr="data:image/jpeg;base64,/9j/4AAQSkZJRgABAQAAAQABAAD/2wCEAAkGBhMGERQIBxIVFRITFxQXFhcWFRYYFhgVFxQVFRsXFxgYHCYeGRkjHBUUKy8gJygpOC0sGh4yNjAqNSY3LCoBCQoKDgwOGg8PFiwkHSQsLCksLCksLCwsLCwsLCksLCwsKSksNikpLCwsKSwsLCwsLCwsLCkpKSwsKSwpLCwsLP/AABEIAOAA4AMBIgACEQEDEQH/xAAcAAEAAgMBAQEAAAAAAAAAAAAABQcCBAYDAQj/xAA+EAABAgMGAwYDBwIFBQAAAAABAAIDBREEBiExQVEHEmETIjJCcbEUUsEVI4GRodHwM0MkYnKy4TRTosLx/8QAFwEBAQEBAAAAAAAAAAAAAAAAAAECA//EABwRAQEAAgMBAQAAAAAAAAAAAAABAhESITFBUf/aAAwDAQACEQMRAD8AvFERAREQEREBERAREQEREBERAREQEREBERAREQEREBF8c4MHM7ABadjncCYkssUaHELcwx7XU9aFNjdREQEREBERAREQEREBERAREQEREBERAREQEREBERAXja7YywtMW0uDQP5QDMlR89vJDkYDYlXRHeFjaVpq51TRrRuVBUMwPxs0PdGLWHAAbvByHQj1+Uy0YTiLFvMOzJ7Kzuc0gZudDaQ4l2nfyA0bU1qQW87Hm1gjx3R7C6GXwnAFze8WuIpi8DAHlyrSoyqpm0xG3kDrPFicsB3ddUlrogOmYIYemJrhuoS+187HdKH9hxLNFIewsa1kEMZSgHdLqNwqPBXqpKuliXctz7Yxwj1q00xzyrQqWUNdRxMBrYviaGB2/N2ba1/FTKsQREVBERAREQEREBERAREQEREBERAREQEREBQV5bzNkw7Cz0dHcMG6NHzP2HTX9UvDeL7P/wAJYaOjn8mA+Z3XEUGuG4B5O0PhXeY+aTqJQjvPe/Eh5xAp5oh0YK0wr1zb8GUCCLKHzWcPo7xvfENA0DIu2y7rem4qyouIPEl953GxS4uZZGnLEPjEYVfTJmzPxOOAj778QIt739kKw7M01ZCri4/PFPmefyGAG55pkOnedn7LWOLOV0sfhbeURLRDsU7PO9o/wjn4hkSjgWVdiC5po01wIG6tSe2GFOuxj2sVbZ4ojNBGbwxzWgg7c4Pq0L83wIJH3jCWuGLSDQhwxBBGRBX6XunAdeVsOYWkUhcrXU+Z5AJHoCTX8t0uOquN3O3TSGzmBBBieJ5Lz+OX6AKRREUREQEREBERAREQEREBERAREQEREBERAULOp2YJ+Cl+MU5uzDK+7tgvaaW57gYFgzydE0b0bu9cbeK8UC6EF1otDtxgavc4+VmOLjq7QajxLNvyD7OJxZ7nwXW6YvxFamoL3PNe4yuDohx72Te9sSqDvffKNe+L2to7sNteyhAnlYCcz8zzq45la9570Rb1RvibXgBhDhjwsbsNzgKnoMgABHwoXJic1rHBMstEKFy4uzW5Z7Pzd56Wez83edkrN4ZcMDegtmk4aW2MGrW5GOQf0hbnzZDDFdLdOclyu6x4ZcMTeoiZzZpbY2nutyMcjQbQtzrkMMVf8KC2ztEKCA1rQAABQADIADIJChNgNEKCA1rQAABQADAAAZBZrm6iIiAiIgIiICIiAiIgIiICIiAiIgIiIC428nESzyu0Q5MItHvJD3NaXcoAJpRuWWLsA3UjMQXEzikJRWUSE89odUEtPh3odKY1On6ine27EOMR5c+ID20WtCR8jCfDDB6Vd6YLeOHJjLPiumf8Q4Mts5tMc0Y10SG1rTV0VzCWlsIaNJGLjkDT1/Pl5byRr0Rja7adwxg8MNtfCOu5zJzUW4knDPpp6L1YzssTmpjj2ty0Q2dl3nZrassDtu+/w6df+FjZbL2/3kXw6Df/AIVscMOFxvEWzieNIsgxhwzgY/U7Qv8Ad6Z6t0zJv1jww4Xm8pbNp00iyDFjDgY5HtC/3emd9Q4YhAQ4YAaAAABQADIAbIxghgMYAAMABgABoFkuboIiICIiAiIgIiICIiAiIgIiICIiAiITTEoCrTihfqPLwZRI4b+0c2rohBDWtJpXmOQrrrpupyaX8gRIwlMujM7Ymji7CGwfM5xwPRozOwxW1ZLBDl0NxeTR9XPe8VdFcc3vBw5dm0GA0CksLH5uA+GBjxiXPeKuc7N3XozprRQVvmBtR7OFl7lWDxGkrJ7GMe7bYheA7tIbA5zHdnyjmh+Yd3y4jCgpTGuGtEIfVd+XLzxxmPHu90awQRU5rYstl7b72NloP3X2y2XtPvY2Wg+pVt8MOFZnhbObwMpZhQw4RzjbOeNIXTzf6fFm3TUjDhfwuN4OWcz1tLKKGHDOcfZzh/2enm/0+K92tDAGtFAMABkAjRy4NyC+rm6CIiAiIgIiICIiAiIgIiICIiAiIgIi+E0xKATy4lVNf7iM+ZxDd66pq44RIoyaNcdvf0Wd/L/PnMQ3buweYnCLE8obrjt7+mfpdS6EOSQ+0cKk94kjvRHfM7/LsFJORvTQu7dRsnh9raAXOdia4uc4+Z30H0oFrz6dPFJZAiP5agvAODRsDQmpwqBp1UpeKeljvhbIaxD+TAdfVRFisHZY5uzJOOJ91cteRY6WzQYUhhns3Nc57Wu7VuAyrRuw1667Ko79XbNhjtmz2ckO08zg2lAHt5eYkaB3NzAHqVYMsmFmix3yy0vLnwoZiCHmzm5hUO3PeB5a6krqLBdYXufDmU9ZWFCcHwmHJ7+UgOcNWAHI5+mcnSXuOK4XcKzNeWd3hZSBg6FCcP6mofEB/t7Dza4Z3eBTAIBTAL6qCIiAiIgIiICIiAiIgIiICIiAiIgIiE0xKD4TTEqrb932iTuIbuXYOP8Aei+VrfX+V98r735iTqKbt3XNXH+tF8rG1ocRp7++1dq68ORwxDhCurnHxPdu4/ynrinpWrdi6sKQQ6AVJNXF3ie75ndOi87z3q+CpYrIQ6O78mA+Z30C8b5XsEpPwEto+0vGuLYY+Z30br6Lm5NLTDJjWslznHmc52bnHU/spcvwk+pOXS+g7R9S44knMlRF570/AVl0rI7bzvGIhDpvE9v0Xnem93wo+AlJ+8OBcMeSujd3+3quu4YcKfguWc3ibWJ4ocJ2NCaHtItfPXJumZxyQOFfDQ2ak6nTSC4fdw3VqQcS+JXE12PqVbKIqCIiAiIgIiICIiAiIgIiICIiAiIgIiIGSqu/t/Yk1iG7d1jVxwixfKxuRNdvf0zcQ+ILrW43fu66rjhFiDIDYH+V9M1y7rtlrMqkmr3HMu6nf29pOxuXRumySQ+VlSSave7xvfq5x+mijb9X9EnrLZVR0cjHaGDqeuw+merfriMJfWUyOhjZOdm2GPq7YficM+Kk0tqe3tFXPcakuxJJzJ3KlyPEhIJYSTbLWSXuNSTiSTqTuticTN1rPwMs8WTnDQ5craZnr9cvr7S63EWCXAknAubucOVtNeqs+5Fw2SBotVsAMbQZhn7u66abpIbqK4ecLmSXlmc4aHR/ExhxEM/Md3+3qrGRFoEREBERAREQEREBERAREQEREBERAREQFVPE/iZ2BMikLqxDhEiDJoyIB/lfzXvxS4lfZlZJI3Vjuwe4ZMGo9f8A56VVL7BV4YXd9xq9xxI3J3d009s2/C9Tbq7lyMvI7PF7jUuOY3JO/t7bt+79tkzPsGQOBjUpEeMRDB0G7ztpmdjy06vp9nsMpkBocokbzU+VugXOy2CGfePxJPqSdz16q3rpqaviRk8qr97Hria44kk6k7qbgWd82eLDK2k8xpVuu4HTcr5JJLGn0QWSxtJ5s/TWp0Cu66l0YV2IfLDAdFI7z6f+Ldm+6zJv1LGpcu48O7LBFigOjkYnRvRv7rqURbQREQEREBERAREQEREBERAREQEREBERAVe8UOIwu2wy2VmtpeMSP7YP/t7LspxNWy1u7nGjWjMuOQHXA+gBOiqm+1yIVrrarA53xzquiQ84Z1x5j93nQGuJrUE5ZtXStrI0uJjRKuiOxc46fste1244wLISXHxOGg2G5WEWJEe90tg1aa0fhiKaLoZZJ22FowxWWvZpy9hsnaUoPQakrvLo3KiTiIIbRU6nytHVSN0rjmcRi+A2ja1c4jusHTqccFc8plEOSwxZrG2g1OrjuStsvC793YV3YfYWUYnxOObj9B0UoiKoIiICIiAiIgIiICIiAiIgIiICIiAiIgLXt1tbYGGLFPpqSSaAAakkgAakgar2iRBCBe/ILnLfbSKWuIBzmvYMPlFKGM8aChNOh3dQZyulkedrmHwDuctDrU9ppXwwWHfrlWmZAGQFOUgkzFzrPYnHkDvvY2rnatboT+gXh8c68r3QbC53w4cRGtHmjPGBhwT8oyL8hkKlT9nhMscPu0hwmClRgABo3c9fdc9W+toG8N1oT2fGy+GBFhN75GbmDHE6uGJH49Kat1LovvC7ndVsJp7zvo3d3t79dY5NEvJQxeaDZNBlEij6NO+um67Gy2VliYLPZmhrGigAyC6SM2/GFgl7JZDFmsjQ1rf5UnU9VsIi0yIiICIiAiIgIiICIiAiIgIiICIiAiIgIii51MRZmmFWmHeI8VDWjW/5nUNK5AEnAKW6GrNpkH4nvMBIa2tO1e3ME6Q2+Y/hji01tb5o++kR0GC8/CVPaxW911pLSQYcI5sszcQX+bENri5YzOZxL6RDY7D/ANMKNe5taRGjKFD1MEanOIa5Nz66R3eLAIdmaKilXHwNphp4nDRowHRY9b1p4WaztsbWQgzCgbDhMFCQMgGjwsH869DLbtmKRapxQuHghD+mzavzO/QfqpOWyhktq9tXRHeJ7sXHp0HQLeW5GbRERVBERAREQEREBERAREQEREBERAREQEREBERAXCX1u1aZrE7OCSbPFI5uXxDCjmOAza7lbiM8WnDA92ilm1l05qQ3SZL2BrxQAZDM+pGQ6D8SujZDEIBkMAAZAZLJE0W7ERFUEREBERAREQEREBERAREQEREBERAREQEREBERB//Z"/>
          <p:cNvSpPr>
            <a:spLocks noChangeAspect="1" noChangeArrowheads="1"/>
          </p:cNvSpPr>
          <p:nvPr/>
        </p:nvSpPr>
        <p:spPr bwMode="auto">
          <a:xfrm>
            <a:off x="6350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 name="TextBox 3"/>
          <p:cNvSpPr txBox="1"/>
          <p:nvPr/>
        </p:nvSpPr>
        <p:spPr>
          <a:xfrm>
            <a:off x="188029" y="160653"/>
            <a:ext cx="819324" cy="707886"/>
          </a:xfrm>
          <a:prstGeom prst="rect">
            <a:avLst/>
          </a:prstGeom>
          <a:noFill/>
        </p:spPr>
        <p:txBody>
          <a:bodyPr wrap="square" rtlCol="0">
            <a:spAutoFit/>
          </a:bodyPr>
          <a:lstStyle/>
          <a:p>
            <a:r>
              <a:rPr lang="en-GB" sz="4000" dirty="0" smtClean="0"/>
              <a:t>9</a:t>
            </a:r>
            <a:endParaRPr lang="en-GB" sz="4000" dirty="0"/>
          </a:p>
        </p:txBody>
      </p:sp>
      <p:pic>
        <p:nvPicPr>
          <p:cNvPr id="10" name="Picture 2" descr="http://www.eddisons.com/uploads/im/auction-properties/66-105/105_5.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75181" y="2254976"/>
            <a:ext cx="5760640" cy="38450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7153825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597691" y="514596"/>
            <a:ext cx="7543800" cy="1584176"/>
          </a:xfrm>
        </p:spPr>
        <p:txBody>
          <a:bodyPr>
            <a:noAutofit/>
          </a:bodyPr>
          <a:lstStyle/>
          <a:p>
            <a:pPr algn="ctr"/>
            <a:r>
              <a:rPr lang="en-GB" sz="6000" dirty="0">
                <a:latin typeface="Comic Sans MS" pitchFamily="66" charset="0"/>
              </a:rPr>
              <a:t>The tiles are on the wall.</a:t>
            </a:r>
            <a:endParaRPr lang="en-GB" sz="6000"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AutoShape 2" descr="data:image/jpeg;base64,/9j/4AAQSkZJRgABAQAAAQABAAD/2wCEAAkGBhMGERQIBxIVFRITFxQXFhcWFRYYFhgVFxQVFRsXFxgYHCYeGRkjHBUUKy8gJygpOC0sGh4yNjAqNSY3LCoBCQoKDgwOGg8PFiwkHSQsLCksLCksLCwsLCwsLCksLCwsKSksNikpLCwsKSwsLCwsLCwsLCkpKSwsKSwpLCwsLP/AABEIAOAA4AMBIgACEQEDEQH/xAAcAAEAAgMBAQEAAAAAAAAAAAAABQcCBAYDAQj/xAA+EAABAgMGAwYDBwIFBQAAAAABAAIDBREEBiExQVEHEmETIjJCcbEUUsEVI4GRodHwM0MkYnKy4TRTosLx/8QAFwEBAQEBAAAAAAAAAAAAAAAAAAECA//EABwRAQEAAgMBAQAAAAAAAAAAAAABAhESITFBUf/aAAwDAQACEQMRAD8AvFERAREQEREBERAREQEREBERAREQEREBERAREQEREBF8c4MHM7ABadjncCYkssUaHELcwx7XU9aFNjdREQEREBERAREQEREBERAREQEREBERAREQEREBERAXja7YywtMW0uDQP5QDMlR89vJDkYDYlXRHeFjaVpq51TRrRuVBUMwPxs0PdGLWHAAbvByHQj1+Uy0YTiLFvMOzJ7Kzuc0gZudDaQ4l2nfyA0bU1qQW87Hm1gjx3R7C6GXwnAFze8WuIpi8DAHlyrSoyqpm0xG3kDrPFicsB3ddUlrogOmYIYemJrhuoS+187HdKH9hxLNFIewsa1kEMZSgHdLqNwqPBXqpKuliXctz7Yxwj1q00xzyrQqWUNdRxMBrYviaGB2/N2ba1/FTKsQREVBERAREQEREBERAREQEREBERAREQEREBQV5bzNkw7Cz0dHcMG6NHzP2HTX9UvDeL7P/wAJYaOjn8mA+Z3XEUGuG4B5O0PhXeY+aTqJQjvPe/Eh5xAp5oh0YK0wr1zb8GUCCLKHzWcPo7xvfENA0DIu2y7rem4qyouIPEl953GxS4uZZGnLEPjEYVfTJmzPxOOAj778QIt739kKw7M01ZCri4/PFPmefyGAG55pkOnedn7LWOLOV0sfhbeURLRDsU7PO9o/wjn4hkSjgWVdiC5po01wIG6tSe2GFOuxj2sVbZ4ojNBGbwxzWgg7c4Pq0L83wIJH3jCWuGLSDQhwxBBGRBX6XunAdeVsOYWkUhcrXU+Z5AJHoCTX8t0uOquN3O3TSGzmBBBieJ5Lz+OX6AKRREUREQEREBERAREQEREBERAREQEREBERAULOp2YJ+Cl+MU5uzDK+7tgvaaW57gYFgzydE0b0bu9cbeK8UC6EF1otDtxgavc4+VmOLjq7QajxLNvyD7OJxZ7nwXW6YvxFamoL3PNe4yuDohx72Te9sSqDvffKNe+L2to7sNteyhAnlYCcz8zzq45la9570Rb1RvibXgBhDhjwsbsNzgKnoMgABHwoXJic1rHBMstEKFy4uzW5Z7Pzd56Wez83edkrN4ZcMDegtmk4aW2MGrW5GOQf0hbnzZDDFdLdOclyu6x4ZcMTeoiZzZpbY2nutyMcjQbQtzrkMMVf8KC2ztEKCA1rQAABQADIADIJChNgNEKCA1rQAABQADAAAZBZrm6iIiAiIgIiICIiAiIgIiICIiAiIgIiIC428nESzyu0Q5MItHvJD3NaXcoAJpRuWWLsA3UjMQXEzikJRWUSE89odUEtPh3odKY1On6ine27EOMR5c+ID20WtCR8jCfDDB6Vd6YLeOHJjLPiumf8Q4Mts5tMc0Y10SG1rTV0VzCWlsIaNJGLjkDT1/Pl5byRr0Rja7adwxg8MNtfCOu5zJzUW4knDPpp6L1YzssTmpjj2ty0Q2dl3nZrassDtu+/w6df+FjZbL2/3kXw6Df/AIVscMOFxvEWzieNIsgxhwzgY/U7Qv8Ad6Z6t0zJv1jww4Xm8pbNp00iyDFjDgY5HtC/3emd9Q4YhAQ4YAaAAABQADIAbIxghgMYAAMABgABoFkuboIiICIiAiIgIiICIiAiIgIiICIiAiITTEoCrTihfqPLwZRI4b+0c2rohBDWtJpXmOQrrrpupyaX8gRIwlMujM7Ymji7CGwfM5xwPRozOwxW1ZLBDl0NxeTR9XPe8VdFcc3vBw5dm0GA0CksLH5uA+GBjxiXPeKuc7N3XozprRQVvmBtR7OFl7lWDxGkrJ7GMe7bYheA7tIbA5zHdnyjmh+Yd3y4jCgpTGuGtEIfVd+XLzxxmPHu90awQRU5rYstl7b72NloP3X2y2XtPvY2Wg+pVt8MOFZnhbObwMpZhQw4RzjbOeNIXTzf6fFm3TUjDhfwuN4OWcz1tLKKGHDOcfZzh/2enm/0+K92tDAGtFAMABkAjRy4NyC+rm6CIiAiIgIiICIiAiIgIiICIiAiIgIi+E0xKATy4lVNf7iM+ZxDd66pq44RIoyaNcdvf0Wd/L/PnMQ3buweYnCLE8obrjt7+mfpdS6EOSQ+0cKk94kjvRHfM7/LsFJORvTQu7dRsnh9raAXOdia4uc4+Z30H0oFrz6dPFJZAiP5agvAODRsDQmpwqBp1UpeKeljvhbIaxD+TAdfVRFisHZY5uzJOOJ91cteRY6WzQYUhhns3Nc57Wu7VuAyrRuw1667Ko79XbNhjtmz2ckO08zg2lAHt5eYkaB3NzAHqVYMsmFmix3yy0vLnwoZiCHmzm5hUO3PeB5a6krqLBdYXufDmU9ZWFCcHwmHJ7+UgOcNWAHI5+mcnSXuOK4XcKzNeWd3hZSBg6FCcP6mofEB/t7Dza4Z3eBTAIBTAL6qCIiAiIgIiICIiAiIgIiICIiAiIgIiE0xKD4TTEqrb932iTuIbuXYOP8Aei+VrfX+V98r735iTqKbt3XNXH+tF8rG1ocRp7++1dq68ORwxDhCurnHxPdu4/ynrinpWrdi6sKQQ6AVJNXF3ie75ndOi87z3q+CpYrIQ6O78mA+Z30C8b5XsEpPwEto+0vGuLYY+Z30br6Lm5NLTDJjWslznHmc52bnHU/spcvwk+pOXS+g7R9S44knMlRF570/AVl0rI7bzvGIhDpvE9v0Xnem93wo+AlJ+8OBcMeSujd3+3quu4YcKfguWc3ibWJ4ocJ2NCaHtItfPXJumZxyQOFfDQ2ak6nTSC4fdw3VqQcS+JXE12PqVbKIqCIiAiIgIiICIiAiIgIiICIiAiIgIiIGSqu/t/Yk1iG7d1jVxwixfKxuRNdvf0zcQ+ILrW43fu66rjhFiDIDYH+V9M1y7rtlrMqkmr3HMu6nf29pOxuXRumySQ+VlSSave7xvfq5x+mijb9X9EnrLZVR0cjHaGDqeuw+merfriMJfWUyOhjZOdm2GPq7YficM+Kk0tqe3tFXPcakuxJJzJ3KlyPEhIJYSTbLWSXuNSTiSTqTuticTN1rPwMs8WTnDQ5craZnr9cvr7S63EWCXAknAubucOVtNeqs+5Fw2SBotVsAMbQZhn7u66abpIbqK4ecLmSXlmc4aHR/ExhxEM/Md3+3qrGRFoEREBERAREQEREBERAREQEREBERAREQFVPE/iZ2BMikLqxDhEiDJoyIB/lfzXvxS4lfZlZJI3Vjuwe4ZMGo9f8A56VVL7BV4YXd9xq9xxI3J3d009s2/C9Tbq7lyMvI7PF7jUuOY3JO/t7bt+79tkzPsGQOBjUpEeMRDB0G7ztpmdjy06vp9nsMpkBocokbzU+VugXOy2CGfePxJPqSdz16q3rpqaviRk8qr97Hria44kk6k7qbgWd82eLDK2k8xpVuu4HTcr5JJLGn0QWSxtJ5s/TWp0Cu66l0YV2IfLDAdFI7z6f+Ldm+6zJv1LGpcu48O7LBFigOjkYnRvRv7rqURbQREQEREBERAREQEREBERAREQEREBERAVe8UOIwu2wy2VmtpeMSP7YP/t7LspxNWy1u7nGjWjMuOQHXA+gBOiqm+1yIVrrarA53xzquiQ84Z1x5j93nQGuJrUE5ZtXStrI0uJjRKuiOxc46fste1244wLISXHxOGg2G5WEWJEe90tg1aa0fhiKaLoZZJ22FowxWWvZpy9hsnaUoPQakrvLo3KiTiIIbRU6nytHVSN0rjmcRi+A2ja1c4jusHTqccFc8plEOSwxZrG2g1OrjuStsvC793YV3YfYWUYnxOObj9B0UoiKoIiICIiAiIgIiICIiAiIgIiICIiAiIgLXt1tbYGGLFPpqSSaAAakkgAakgar2iRBCBe/ILnLfbSKWuIBzmvYMPlFKGM8aChNOh3dQZyulkedrmHwDuctDrU9ppXwwWHfrlWmZAGQFOUgkzFzrPYnHkDvvY2rnatboT+gXh8c68r3QbC53w4cRGtHmjPGBhwT8oyL8hkKlT9nhMscPu0hwmClRgABo3c9fdc9W+toG8N1oT2fGy+GBFhN75GbmDHE6uGJH49Kat1LovvC7ndVsJp7zvo3d3t79dY5NEvJQxeaDZNBlEij6NO+um67Gy2VliYLPZmhrGigAyC6SM2/GFgl7JZDFmsjQ1rf5UnU9VsIi0yIiICIiAiIgIiICIiAiIgIiICIiAiIgIii51MRZmmFWmHeI8VDWjW/5nUNK5AEnAKW6GrNpkH4nvMBIa2tO1e3ME6Q2+Y/hji01tb5o++kR0GC8/CVPaxW911pLSQYcI5sszcQX+bENri5YzOZxL6RDY7D/ANMKNe5taRGjKFD1MEanOIa5Nz66R3eLAIdmaKilXHwNphp4nDRowHRY9b1p4WaztsbWQgzCgbDhMFCQMgGjwsH869DLbtmKRapxQuHghD+mzavzO/QfqpOWyhktq9tXRHeJ7sXHp0HQLeW5GbRERVBERAREQEREBERAREQEREBERAREQEREBERAXCX1u1aZrE7OCSbPFI5uXxDCjmOAza7lbiM8WnDA92ilm1l05qQ3SZL2BrxQAZDM+pGQ6D8SujZDEIBkMAAZAZLJE0W7ERFUEREBERAREQEREBERAREQEREBERAREQEREBERB//Z"/>
          <p:cNvSpPr>
            <a:spLocks noChangeAspect="1" noChangeArrowheads="1"/>
          </p:cNvSpPr>
          <p:nvPr/>
        </p:nvSpPr>
        <p:spPr bwMode="auto">
          <a:xfrm>
            <a:off x="6350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 name="TextBox 3"/>
          <p:cNvSpPr txBox="1"/>
          <p:nvPr/>
        </p:nvSpPr>
        <p:spPr>
          <a:xfrm>
            <a:off x="188029" y="160653"/>
            <a:ext cx="819324" cy="707886"/>
          </a:xfrm>
          <a:prstGeom prst="rect">
            <a:avLst/>
          </a:prstGeom>
          <a:noFill/>
        </p:spPr>
        <p:txBody>
          <a:bodyPr wrap="square" rtlCol="0">
            <a:spAutoFit/>
          </a:bodyPr>
          <a:lstStyle/>
          <a:p>
            <a:r>
              <a:rPr lang="en-GB" sz="4000" dirty="0" smtClean="0"/>
              <a:t>10</a:t>
            </a:r>
            <a:endParaRPr lang="en-GB" sz="4000" dirty="0"/>
          </a:p>
        </p:txBody>
      </p:sp>
      <p:pic>
        <p:nvPicPr>
          <p:cNvPr id="10" name="Picture 2" descr="http://www.eddisons.com/uploads/im/auction-properties/66-105/105_5.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75181" y="2254976"/>
            <a:ext cx="5760640" cy="38450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395762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1556792"/>
            <a:ext cx="7543800" cy="3960440"/>
          </a:xfrm>
        </p:spPr>
        <p:txBody>
          <a:bodyPr>
            <a:normAutofit fontScale="90000"/>
          </a:bodyPr>
          <a:lstStyle/>
          <a:p>
            <a:pPr algn="ctr"/>
            <a:r>
              <a:rPr lang="en-GB" dirty="0" smtClean="0"/>
              <a:t>start again</a:t>
            </a:r>
            <a:br>
              <a:rPr lang="en-GB" dirty="0" smtClean="0"/>
            </a:br>
            <a:r>
              <a:rPr lang="en-GB" dirty="0"/>
              <a:t/>
            </a:r>
            <a:br>
              <a:rPr lang="en-GB" dirty="0"/>
            </a:br>
            <a:r>
              <a:rPr lang="en-GB" dirty="0" smtClean="0"/>
              <a:t>(if needed)</a:t>
            </a:r>
            <a:br>
              <a:rPr lang="en-GB" dirty="0" smtClean="0"/>
            </a:br>
            <a:endParaRPr lang="en-GB" dirty="0"/>
          </a:p>
        </p:txBody>
      </p:sp>
      <p:sp>
        <p:nvSpPr>
          <p:cNvPr id="9" name="Action Button: Back or Previous 8">
            <a:hlinkClick r:id="" action="ppaction://hlinkshowjump?jump=previousslide" highlightClick="1"/>
          </p:cNvPr>
          <p:cNvSpPr/>
          <p:nvPr/>
        </p:nvSpPr>
        <p:spPr>
          <a:xfrm>
            <a:off x="5940152"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Action Button: Home 1">
            <a:hlinkClick r:id="" action="ppaction://hlinkshowjump?jump=firstslide" highlightClick="1"/>
          </p:cNvPr>
          <p:cNvSpPr/>
          <p:nvPr/>
        </p:nvSpPr>
        <p:spPr>
          <a:xfrm>
            <a:off x="7668344" y="6309320"/>
            <a:ext cx="648072" cy="432048"/>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Action Button: Return 2">
            <a:hlinkClick r:id="" action="ppaction://hlinkshowjump?jump=endshow" highlightClick="1"/>
          </p:cNvPr>
          <p:cNvSpPr/>
          <p:nvPr/>
        </p:nvSpPr>
        <p:spPr>
          <a:xfrm>
            <a:off x="6876256" y="6309320"/>
            <a:ext cx="648072" cy="432048"/>
          </a:xfrm>
          <a:prstGeom prst="actionButtonRetur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extBox 3"/>
          <p:cNvSpPr txBox="1"/>
          <p:nvPr/>
        </p:nvSpPr>
        <p:spPr>
          <a:xfrm>
            <a:off x="6768244" y="5949280"/>
            <a:ext cx="1116124" cy="307777"/>
          </a:xfrm>
          <a:prstGeom prst="rect">
            <a:avLst/>
          </a:prstGeom>
          <a:noFill/>
        </p:spPr>
        <p:txBody>
          <a:bodyPr wrap="square" rtlCol="0">
            <a:spAutoFit/>
          </a:bodyPr>
          <a:lstStyle/>
          <a:p>
            <a:r>
              <a:rPr lang="en-GB" sz="1400" dirty="0" smtClean="0"/>
              <a:t>end show</a:t>
            </a:r>
            <a:endParaRPr lang="en-GB" sz="1400" dirty="0"/>
          </a:p>
        </p:txBody>
      </p:sp>
      <p:sp>
        <p:nvSpPr>
          <p:cNvPr id="10" name="TextBox 9"/>
          <p:cNvSpPr txBox="1"/>
          <p:nvPr/>
        </p:nvSpPr>
        <p:spPr>
          <a:xfrm>
            <a:off x="7704348" y="5949280"/>
            <a:ext cx="1116124" cy="307777"/>
          </a:xfrm>
          <a:prstGeom prst="rect">
            <a:avLst/>
          </a:prstGeom>
          <a:noFill/>
        </p:spPr>
        <p:txBody>
          <a:bodyPr wrap="square" rtlCol="0">
            <a:spAutoFit/>
          </a:bodyPr>
          <a:lstStyle/>
          <a:p>
            <a:r>
              <a:rPr lang="en-GB" sz="1400" dirty="0" smtClean="0"/>
              <a:t>slide 1</a:t>
            </a:r>
            <a:endParaRPr lang="en-GB" sz="1400" dirty="0"/>
          </a:p>
        </p:txBody>
      </p:sp>
    </p:spTree>
    <p:extLst>
      <p:ext uri="{BB962C8B-B14F-4D97-AF65-F5344CB8AC3E}">
        <p14:creationId xmlns:p14="http://schemas.microsoft.com/office/powerpoint/2010/main" val="18827230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597691" y="540931"/>
            <a:ext cx="7543800" cy="1584176"/>
          </a:xfrm>
        </p:spPr>
        <p:txBody>
          <a:bodyPr>
            <a:normAutofit fontScale="90000"/>
          </a:bodyPr>
          <a:lstStyle/>
          <a:p>
            <a:pPr algn="ctr"/>
            <a:r>
              <a:rPr lang="en-GB" dirty="0">
                <a:latin typeface="Comic Sans MS" pitchFamily="66" charset="0"/>
              </a:rPr>
              <a:t>The shelves are above the bed.</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AutoShape 2" descr="data:image/jpeg;base64,/9j/4AAQSkZJRgABAQAAAQABAAD/2wCEAAkGBhMGERQIBxIVFRITFxQXFhcWFRYYFhgVFxQVFRsXFxgYHCYeGRkjHBUUKy8gJygpOC0sGh4yNjAqNSY3LCoBCQoKDgwOGg8PFiwkHSQsLCksLCksLCwsLCwsLCksLCwsKSksNikpLCwsKSwsLCwsLCwsLCkpKSwsKSwpLCwsLP/AABEIAOAA4AMBIgACEQEDEQH/xAAcAAEAAgMBAQEAAAAAAAAAAAAABQcCBAYDAQj/xAA+EAABAgMGAwYDBwIFBQAAAAABAAIDBREEBiExQVEHEmETIjJCcbEUUsEVI4GRodHwM0MkYnKy4TRTosLx/8QAFwEBAQEBAAAAAAAAAAAAAAAAAAECA//EABwRAQEAAgMBAQAAAAAAAAAAAAABAhESITFBUf/aAAwDAQACEQMRAD8AvFERAREQEREBERAREQEREBERAREQEREBERAREQEREBF8c4MHM7ABadjncCYkssUaHELcwx7XU9aFNjdREQEREBERAREQEREBERAREQEREBERAREQEREBERAXja7YywtMW0uDQP5QDMlR89vJDkYDYlXRHeFjaVpq51TRrRuVBUMwPxs0PdGLWHAAbvByHQj1+Uy0YTiLFvMOzJ7Kzuc0gZudDaQ4l2nfyA0bU1qQW87Hm1gjx3R7C6GXwnAFze8WuIpi8DAHlyrSoyqpm0xG3kDrPFicsB3ddUlrogOmYIYemJrhuoS+187HdKH9hxLNFIewsa1kEMZSgHdLqNwqPBXqpKuliXctz7Yxwj1q00xzyrQqWUNdRxMBrYviaGB2/N2ba1/FTKsQREVBERAREQEREBERAREQEREBERAREQEREBQV5bzNkw7Cz0dHcMG6NHzP2HTX9UvDeL7P/wAJYaOjn8mA+Z3XEUGuG4B5O0PhXeY+aTqJQjvPe/Eh5xAp5oh0YK0wr1zb8GUCCLKHzWcPo7xvfENA0DIu2y7rem4qyouIPEl953GxS4uZZGnLEPjEYVfTJmzPxOOAj778QIt739kKw7M01ZCri4/PFPmefyGAG55pkOnedn7LWOLOV0sfhbeURLRDsU7PO9o/wjn4hkSjgWVdiC5po01wIG6tSe2GFOuxj2sVbZ4ojNBGbwxzWgg7c4Pq0L83wIJH3jCWuGLSDQhwxBBGRBX6XunAdeVsOYWkUhcrXU+Z5AJHoCTX8t0uOquN3O3TSGzmBBBieJ5Lz+OX6AKRREUREQEREBERAREQEREBERAREQEREBERAULOp2YJ+Cl+MU5uzDK+7tgvaaW57gYFgzydE0b0bu9cbeK8UC6EF1otDtxgavc4+VmOLjq7QajxLNvyD7OJxZ7nwXW6YvxFamoL3PNe4yuDohx72Te9sSqDvffKNe+L2to7sNteyhAnlYCcz8zzq45la9570Rb1RvibXgBhDhjwsbsNzgKnoMgABHwoXJic1rHBMstEKFy4uzW5Z7Pzd56Wez83edkrN4ZcMDegtmk4aW2MGrW5GOQf0hbnzZDDFdLdOclyu6x4ZcMTeoiZzZpbY2nutyMcjQbQtzrkMMVf8KC2ztEKCA1rQAABQADIADIJChNgNEKCA1rQAABQADAAAZBZrm6iIiAiIgIiICIiAiIgIiICIiAiIgIiIC428nESzyu0Q5MItHvJD3NaXcoAJpRuWWLsA3UjMQXEzikJRWUSE89odUEtPh3odKY1On6ine27EOMR5c+ID20WtCR8jCfDDB6Vd6YLeOHJjLPiumf8Q4Mts5tMc0Y10SG1rTV0VzCWlsIaNJGLjkDT1/Pl5byRr0Rja7adwxg8MNtfCOu5zJzUW4knDPpp6L1YzssTmpjj2ty0Q2dl3nZrassDtu+/w6df+FjZbL2/3kXw6Df/AIVscMOFxvEWzieNIsgxhwzgY/U7Qv8Ad6Z6t0zJv1jww4Xm8pbNp00iyDFjDgY5HtC/3emd9Q4YhAQ4YAaAAABQADIAbIxghgMYAAMABgABoFkuboIiICIiAiIgIiICIiAiIgIiICIiAiITTEoCrTihfqPLwZRI4b+0c2rohBDWtJpXmOQrrrpupyaX8gRIwlMujM7Ymji7CGwfM5xwPRozOwxW1ZLBDl0NxeTR9XPe8VdFcc3vBw5dm0GA0CksLH5uA+GBjxiXPeKuc7N3XozprRQVvmBtR7OFl7lWDxGkrJ7GMe7bYheA7tIbA5zHdnyjmh+Yd3y4jCgpTGuGtEIfVd+XLzxxmPHu90awQRU5rYstl7b72NloP3X2y2XtPvY2Wg+pVt8MOFZnhbObwMpZhQw4RzjbOeNIXTzf6fFm3TUjDhfwuN4OWcz1tLKKGHDOcfZzh/2enm/0+K92tDAGtFAMABkAjRy4NyC+rm6CIiAiIgIiICIiAiIgIiICIiAiIgIi+E0xKATy4lVNf7iM+ZxDd66pq44RIoyaNcdvf0Wd/L/PnMQ3buweYnCLE8obrjt7+mfpdS6EOSQ+0cKk94kjvRHfM7/LsFJORvTQu7dRsnh9raAXOdia4uc4+Z30H0oFrz6dPFJZAiP5agvAODRsDQmpwqBp1UpeKeljvhbIaxD+TAdfVRFisHZY5uzJOOJ91cteRY6WzQYUhhns3Nc57Wu7VuAyrRuw1667Ko79XbNhjtmz2ckO08zg2lAHt5eYkaB3NzAHqVYMsmFmix3yy0vLnwoZiCHmzm5hUO3PeB5a6krqLBdYXufDmU9ZWFCcHwmHJ7+UgOcNWAHI5+mcnSXuOK4XcKzNeWd3hZSBg6FCcP6mofEB/t7Dza4Z3eBTAIBTAL6qCIiAiIgIiICIiAiIgIiICIiAiIgIiE0xKD4TTEqrb932iTuIbuXYOP8Aei+VrfX+V98r735iTqKbt3XNXH+tF8rG1ocRp7++1dq68ORwxDhCurnHxPdu4/ynrinpWrdi6sKQQ6AVJNXF3ie75ndOi87z3q+CpYrIQ6O78mA+Z30C8b5XsEpPwEto+0vGuLYY+Z30br6Lm5NLTDJjWslznHmc52bnHU/spcvwk+pOXS+g7R9S44knMlRF570/AVl0rI7bzvGIhDpvE9v0Xnem93wo+AlJ+8OBcMeSujd3+3quu4YcKfguWc3ibWJ4ocJ2NCaHtItfPXJumZxyQOFfDQ2ak6nTSC4fdw3VqQcS+JXE12PqVbKIqCIiAiIgIiICIiAiIgIiICIiAiIgIiIGSqu/t/Yk1iG7d1jVxwixfKxuRNdvf0zcQ+ILrW43fu66rjhFiDIDYH+V9M1y7rtlrMqkmr3HMu6nf29pOxuXRumySQ+VlSSave7xvfq5x+mijb9X9EnrLZVR0cjHaGDqeuw+merfriMJfWUyOhjZOdm2GPq7YficM+Kk0tqe3tFXPcakuxJJzJ3KlyPEhIJYSTbLWSXuNSTiSTqTuticTN1rPwMs8WTnDQ5craZnr9cvr7S63EWCXAknAubucOVtNeqs+5Fw2SBotVsAMbQZhn7u66abpIbqK4ecLmSXlmc4aHR/ExhxEM/Md3+3qrGRFoEREBERAREQEREBERAREQEREBERAREQFVPE/iZ2BMikLqxDhEiDJoyIB/lfzXvxS4lfZlZJI3Vjuwe4ZMGo9f8A56VVL7BV4YXd9xq9xxI3J3d009s2/C9Tbq7lyMvI7PF7jUuOY3JO/t7bt+79tkzPsGQOBjUpEeMRDB0G7ztpmdjy06vp9nsMpkBocokbzU+VugXOy2CGfePxJPqSdz16q3rpqaviRk8qr97Hria44kk6k7qbgWd82eLDK2k8xpVuu4HTcr5JJLGn0QWSxtJ5s/TWp0Cu66l0YV2IfLDAdFI7z6f+Ldm+6zJv1LGpcu48O7LBFigOjkYnRvRv7rqURbQREQEREBERAREQEREBERAREQEREBERAVe8UOIwu2wy2VmtpeMSP7YP/t7LspxNWy1u7nGjWjMuOQHXA+gBOiqm+1yIVrrarA53xzquiQ84Z1x5j93nQGuJrUE5ZtXStrI0uJjRKuiOxc46fste1244wLISXHxOGg2G5WEWJEe90tg1aa0fhiKaLoZZJ22FowxWWvZpy9hsnaUoPQakrvLo3KiTiIIbRU6nytHVSN0rjmcRi+A2ja1c4jusHTqccFc8plEOSwxZrG2g1OrjuStsvC793YV3YfYWUYnxOObj9B0UoiKoIiICIiAiIgIiICIiAiIgIiICIiAiIgLXt1tbYGGLFPpqSSaAAakkgAakgar2iRBCBe/ILnLfbSKWuIBzmvYMPlFKGM8aChNOh3dQZyulkedrmHwDuctDrU9ppXwwWHfrlWmZAGQFOUgkzFzrPYnHkDvvY2rnatboT+gXh8c68r3QbC53w4cRGtHmjPGBhwT8oyL8hkKlT9nhMscPu0hwmClRgABo3c9fdc9W+toG8N1oT2fGy+GBFhN75GbmDHE6uGJH49Kat1LovvC7ndVsJp7zvo3d3t79dY5NEvJQxeaDZNBlEij6NO+um67Gy2VliYLPZmhrGigAyC6SM2/GFgl7JZDFmsjQ1rf5UnU9VsIi0yIiICIiAiIgIiICIiAiIgIiICIiAiIgIii51MRZmmFWmHeI8VDWjW/5nUNK5AEnAKW6GrNpkH4nvMBIa2tO1e3ME6Q2+Y/hji01tb5o++kR0GC8/CVPaxW911pLSQYcI5sszcQX+bENri5YzOZxL6RDY7D/ANMKNe5taRGjKFD1MEanOIa5Nz66R3eLAIdmaKilXHwNphp4nDRowHRY9b1p4WaztsbWQgzCgbDhMFCQMgGjwsH869DLbtmKRapxQuHghD+mzavzO/QfqpOWyhktq9tXRHeJ7sXHp0HQLeW5GbRERVBERAREQEREBERAREQEREBERAREQEREBERAXCX1u1aZrE7OCSbPFI5uXxDCjmOAza7lbiM8WnDA92ilm1l05qQ3SZL2BrxQAZDM+pGQ6D8SujZDEIBkMAAZAZLJE0W7ERFUEREBERAREQEREBERAREQEREBERAREQEREBERB//Z"/>
          <p:cNvSpPr>
            <a:spLocks noChangeAspect="1" noChangeArrowheads="1"/>
          </p:cNvSpPr>
          <p:nvPr/>
        </p:nvSpPr>
        <p:spPr bwMode="auto">
          <a:xfrm>
            <a:off x="6350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 name="TextBox 3"/>
          <p:cNvSpPr txBox="1"/>
          <p:nvPr/>
        </p:nvSpPr>
        <p:spPr>
          <a:xfrm>
            <a:off x="188029" y="160653"/>
            <a:ext cx="819324" cy="707886"/>
          </a:xfrm>
          <a:prstGeom prst="rect">
            <a:avLst/>
          </a:prstGeom>
          <a:noFill/>
        </p:spPr>
        <p:txBody>
          <a:bodyPr wrap="square" rtlCol="0">
            <a:spAutoFit/>
          </a:bodyPr>
          <a:lstStyle/>
          <a:p>
            <a:r>
              <a:rPr lang="en-GB" sz="4000" dirty="0" smtClean="0"/>
              <a:t>1</a:t>
            </a:r>
            <a:endParaRPr lang="en-GB" sz="4000" dirty="0"/>
          </a:p>
        </p:txBody>
      </p:sp>
      <p:pic>
        <p:nvPicPr>
          <p:cNvPr id="3" name="Picture 2" descr="http://gavin-bain.co.uk/home/gbain/public_html/assets/made/assets/property-image/59Harehill.Bed2_724_48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63688" y="2348880"/>
            <a:ext cx="5381625" cy="3573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176646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17613" y="538915"/>
            <a:ext cx="7543800" cy="1584176"/>
          </a:xfrm>
        </p:spPr>
        <p:txBody>
          <a:bodyPr>
            <a:normAutofit fontScale="90000"/>
          </a:bodyPr>
          <a:lstStyle/>
          <a:p>
            <a:pPr algn="ctr"/>
            <a:r>
              <a:rPr lang="en-GB" dirty="0">
                <a:latin typeface="Comic Sans MS" pitchFamily="66" charset="0"/>
              </a:rPr>
              <a:t>The pillows are on the duvet.</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AutoShape 2" descr="data:image/jpeg;base64,/9j/4AAQSkZJRgABAQAAAQABAAD/2wCEAAkGBhMGERQIBxIVFRITFxQXFhcWFRYYFhgVFxQVFRsXFxgYHCYeGRkjHBUUKy8gJygpOC0sGh4yNjAqNSY3LCoBCQoKDgwOGg8PFiwkHSQsLCksLCksLCwsLCwsLCksLCwsKSksNikpLCwsKSwsLCwsLCwsLCkpKSwsKSwpLCwsLP/AABEIAOAA4AMBIgACEQEDEQH/xAAcAAEAAgMBAQEAAAAAAAAAAAAABQcCBAYDAQj/xAA+EAABAgMGAwYDBwIFBQAAAAABAAIDBREEBiExQVEHEmETIjJCcbEUUsEVI4GRodHwM0MkYnKy4TRTosLx/8QAFwEBAQEBAAAAAAAAAAAAAAAAAAECA//EABwRAQEAAgMBAQAAAAAAAAAAAAABAhESITFBUf/aAAwDAQACEQMRAD8AvFERAREQEREBERAREQEREBERAREQEREBERAREQEREBF8c4MHM7ABadjncCYkssUaHELcwx7XU9aFNjdREQEREBERAREQEREBERAREQEREBERAREQEREBERAXja7YywtMW0uDQP5QDMlR89vJDkYDYlXRHeFjaVpq51TRrRuVBUMwPxs0PdGLWHAAbvByHQj1+Uy0YTiLFvMOzJ7Kzuc0gZudDaQ4l2nfyA0bU1qQW87Hm1gjx3R7C6GXwnAFze8WuIpi8DAHlyrSoyqpm0xG3kDrPFicsB3ddUlrogOmYIYemJrhuoS+187HdKH9hxLNFIewsa1kEMZSgHdLqNwqPBXqpKuliXctz7Yxwj1q00xzyrQqWUNdRxMBrYviaGB2/N2ba1/FTKsQREVBERAREQEREBERAREQEREBERAREQEREBQV5bzNkw7Cz0dHcMG6NHzP2HTX9UvDeL7P/wAJYaOjn8mA+Z3XEUGuG4B5O0PhXeY+aTqJQjvPe/Eh5xAp5oh0YK0wr1zb8GUCCLKHzWcPo7xvfENA0DIu2y7rem4qyouIPEl953GxS4uZZGnLEPjEYVfTJmzPxOOAj778QIt739kKw7M01ZCri4/PFPmefyGAG55pkOnedn7LWOLOV0sfhbeURLRDsU7PO9o/wjn4hkSjgWVdiC5po01wIG6tSe2GFOuxj2sVbZ4ojNBGbwxzWgg7c4Pq0L83wIJH3jCWuGLSDQhwxBBGRBX6XunAdeVsOYWkUhcrXU+Z5AJHoCTX8t0uOquN3O3TSGzmBBBieJ5Lz+OX6AKRREUREQEREBERAREQEREBERAREQEREBERAULOp2YJ+Cl+MU5uzDK+7tgvaaW57gYFgzydE0b0bu9cbeK8UC6EF1otDtxgavc4+VmOLjq7QajxLNvyD7OJxZ7nwXW6YvxFamoL3PNe4yuDohx72Te9sSqDvffKNe+L2to7sNteyhAnlYCcz8zzq45la9570Rb1RvibXgBhDhjwsbsNzgKnoMgABHwoXJic1rHBMstEKFy4uzW5Z7Pzd56Wez83edkrN4ZcMDegtmk4aW2MGrW5GOQf0hbnzZDDFdLdOclyu6x4ZcMTeoiZzZpbY2nutyMcjQbQtzrkMMVf8KC2ztEKCA1rQAABQADIADIJChNgNEKCA1rQAABQADAAAZBZrm6iIiAiIgIiICIiAiIgIiICIiAiIgIiIC428nESzyu0Q5MItHvJD3NaXcoAJpRuWWLsA3UjMQXEzikJRWUSE89odUEtPh3odKY1On6ine27EOMR5c+ID20WtCR8jCfDDB6Vd6YLeOHJjLPiumf8Q4Mts5tMc0Y10SG1rTV0VzCWlsIaNJGLjkDT1/Pl5byRr0Rja7adwxg8MNtfCOu5zJzUW4knDPpp6L1YzssTmpjj2ty0Q2dl3nZrassDtu+/w6df+FjZbL2/3kXw6Df/AIVscMOFxvEWzieNIsgxhwzgY/U7Qv8Ad6Z6t0zJv1jww4Xm8pbNp00iyDFjDgY5HtC/3emd9Q4YhAQ4YAaAAABQADIAbIxghgMYAAMABgABoFkuboIiICIiAiIgIiICIiAiIgIiICIiAiITTEoCrTihfqPLwZRI4b+0c2rohBDWtJpXmOQrrrpupyaX8gRIwlMujM7Ymji7CGwfM5xwPRozOwxW1ZLBDl0NxeTR9XPe8VdFcc3vBw5dm0GA0CksLH5uA+GBjxiXPeKuc7N3XozprRQVvmBtR7OFl7lWDxGkrJ7GMe7bYheA7tIbA5zHdnyjmh+Yd3y4jCgpTGuGtEIfVd+XLzxxmPHu90awQRU5rYstl7b72NloP3X2y2XtPvY2Wg+pVt8MOFZnhbObwMpZhQw4RzjbOeNIXTzf6fFm3TUjDhfwuN4OWcz1tLKKGHDOcfZzh/2enm/0+K92tDAGtFAMABkAjRy4NyC+rm6CIiAiIgIiICIiAiIgIiICIiAiIgIi+E0xKATy4lVNf7iM+ZxDd66pq44RIoyaNcdvf0Wd/L/PnMQ3buweYnCLE8obrjt7+mfpdS6EOSQ+0cKk94kjvRHfM7/LsFJORvTQu7dRsnh9raAXOdia4uc4+Z30H0oFrz6dPFJZAiP5agvAODRsDQmpwqBp1UpeKeljvhbIaxD+TAdfVRFisHZY5uzJOOJ91cteRY6WzQYUhhns3Nc57Wu7VuAyrRuw1667Ko79XbNhjtmz2ckO08zg2lAHt5eYkaB3NzAHqVYMsmFmix3yy0vLnwoZiCHmzm5hUO3PeB5a6krqLBdYXufDmU9ZWFCcHwmHJ7+UgOcNWAHI5+mcnSXuOK4XcKzNeWd3hZSBg6FCcP6mofEB/t7Dza4Z3eBTAIBTAL6qCIiAiIgIiICIiAiIgIiICIiAiIgIiE0xKD4TTEqrb932iTuIbuXYOP8Aei+VrfX+V98r735iTqKbt3XNXH+tF8rG1ocRp7++1dq68ORwxDhCurnHxPdu4/ynrinpWrdi6sKQQ6AVJNXF3ie75ndOi87z3q+CpYrIQ6O78mA+Z30C8b5XsEpPwEto+0vGuLYY+Z30br6Lm5NLTDJjWslznHmc52bnHU/spcvwk+pOXS+g7R9S44knMlRF570/AVl0rI7bzvGIhDpvE9v0Xnem93wo+AlJ+8OBcMeSujd3+3quu4YcKfguWc3ibWJ4ocJ2NCaHtItfPXJumZxyQOFfDQ2ak6nTSC4fdw3VqQcS+JXE12PqVbKIqCIiAiIgIiICIiAiIgIiICIiAiIgIiIGSqu/t/Yk1iG7d1jVxwixfKxuRNdvf0zcQ+ILrW43fu66rjhFiDIDYH+V9M1y7rtlrMqkmr3HMu6nf29pOxuXRumySQ+VlSSave7xvfq5x+mijb9X9EnrLZVR0cjHaGDqeuw+merfriMJfWUyOhjZOdm2GPq7YficM+Kk0tqe3tFXPcakuxJJzJ3KlyPEhIJYSTbLWSXuNSTiSTqTuticTN1rPwMs8WTnDQ5craZnr9cvr7S63EWCXAknAubucOVtNeqs+5Fw2SBotVsAMbQZhn7u66abpIbqK4ecLmSXlmc4aHR/ExhxEM/Md3+3qrGRFoEREBERAREQEREBERAREQEREBERAREQFVPE/iZ2BMikLqxDhEiDJoyIB/lfzXvxS4lfZlZJI3Vjuwe4ZMGo9f8A56VVL7BV4YXd9xq9xxI3J3d009s2/C9Tbq7lyMvI7PF7jUuOY3JO/t7bt+79tkzPsGQOBjUpEeMRDB0G7ztpmdjy06vp9nsMpkBocokbzU+VugXOy2CGfePxJPqSdz16q3rpqaviRk8qr97Hria44kk6k7qbgWd82eLDK2k8xpVuu4HTcr5JJLGn0QWSxtJ5s/TWp0Cu66l0YV2IfLDAdFI7z6f+Ldm+6zJv1LGpcu48O7LBFigOjkYnRvRv7rqURbQREQEREBERAREQEREBERAREQEREBERAVe8UOIwu2wy2VmtpeMSP7YP/t7LspxNWy1u7nGjWjMuOQHXA+gBOiqm+1yIVrrarA53xzquiQ84Z1x5j93nQGuJrUE5ZtXStrI0uJjRKuiOxc46fste1244wLISXHxOGg2G5WEWJEe90tg1aa0fhiKaLoZZJ22FowxWWvZpy9hsnaUoPQakrvLo3KiTiIIbRU6nytHVSN0rjmcRi+A2ja1c4jusHTqccFc8plEOSwxZrG2g1OrjuStsvC793YV3YfYWUYnxOObj9B0UoiKoIiICIiAiIgIiICIiAiIgIiICIiAiIgLXt1tbYGGLFPpqSSaAAakkgAakgar2iRBCBe/ILnLfbSKWuIBzmvYMPlFKGM8aChNOh3dQZyulkedrmHwDuctDrU9ppXwwWHfrlWmZAGQFOUgkzFzrPYnHkDvvY2rnatboT+gXh8c68r3QbC53w4cRGtHmjPGBhwT8oyL8hkKlT9nhMscPu0hwmClRgABo3c9fdc9W+toG8N1oT2fGy+GBFhN75GbmDHE6uGJH49Kat1LovvC7ndVsJp7zvo3d3t79dY5NEvJQxeaDZNBlEij6NO+um67Gy2VliYLPZmhrGigAyC6SM2/GFgl7JZDFmsjQ1rf5UnU9VsIi0yIiICIiAiIgIiICIiAiIgIiICIiAiIgIii51MRZmmFWmHeI8VDWjW/5nUNK5AEnAKW6GrNpkH4nvMBIa2tO1e3ME6Q2+Y/hji01tb5o++kR0GC8/CVPaxW911pLSQYcI5sszcQX+bENri5YzOZxL6RDY7D/ANMKNe5taRGjKFD1MEanOIa5Nz66R3eLAIdmaKilXHwNphp4nDRowHRY9b1p4WaztsbWQgzCgbDhMFCQMgGjwsH869DLbtmKRapxQuHghD+mzavzO/QfqpOWyhktq9tXRHeJ7sXHp0HQLeW5GbRERVBERAREQEREBERAREQEREBERAREQEREBERAXCX1u1aZrE7OCSbPFI5uXxDCjmOAza7lbiM8WnDA92ilm1l05qQ3SZL2BrxQAZDM+pGQ6D8SujZDEIBkMAAZAZLJE0W7ERFUEREBERAREQEREBERAREQEREBERAREQEREBERB//Z"/>
          <p:cNvSpPr>
            <a:spLocks noChangeAspect="1" noChangeArrowheads="1"/>
          </p:cNvSpPr>
          <p:nvPr/>
        </p:nvSpPr>
        <p:spPr bwMode="auto">
          <a:xfrm>
            <a:off x="6350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 name="TextBox 3"/>
          <p:cNvSpPr txBox="1"/>
          <p:nvPr/>
        </p:nvSpPr>
        <p:spPr>
          <a:xfrm>
            <a:off x="188029" y="160653"/>
            <a:ext cx="819324" cy="707886"/>
          </a:xfrm>
          <a:prstGeom prst="rect">
            <a:avLst/>
          </a:prstGeom>
          <a:noFill/>
        </p:spPr>
        <p:txBody>
          <a:bodyPr wrap="square" rtlCol="0">
            <a:spAutoFit/>
          </a:bodyPr>
          <a:lstStyle/>
          <a:p>
            <a:r>
              <a:rPr lang="en-GB" sz="4000" dirty="0"/>
              <a:t>2</a:t>
            </a:r>
          </a:p>
        </p:txBody>
      </p:sp>
      <p:pic>
        <p:nvPicPr>
          <p:cNvPr id="10" name="Picture 9" descr="http://gavin-bain.co.uk/home/gbain/public_html/assets/made/assets/property-image/59Harehill.Bed2_724_48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63688" y="2348880"/>
            <a:ext cx="5381625" cy="3573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351522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578236" y="527289"/>
            <a:ext cx="7543800" cy="1584176"/>
          </a:xfrm>
        </p:spPr>
        <p:txBody>
          <a:bodyPr>
            <a:normAutofit fontScale="90000"/>
          </a:bodyPr>
          <a:lstStyle/>
          <a:p>
            <a:pPr algn="ctr"/>
            <a:r>
              <a:rPr lang="en-GB" dirty="0">
                <a:latin typeface="Comic Sans MS" pitchFamily="66" charset="0"/>
              </a:rPr>
              <a:t>The drawers are next to the bed.</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AutoShape 2" descr="data:image/jpeg;base64,/9j/4AAQSkZJRgABAQAAAQABAAD/2wCEAAkGBhMGERQIBxIVFRITFxQXFhcWFRYYFhgVFxQVFRsXFxgYHCYeGRkjHBUUKy8gJygpOC0sGh4yNjAqNSY3LCoBCQoKDgwOGg8PFiwkHSQsLCksLCksLCwsLCwsLCksLCwsKSksNikpLCwsKSwsLCwsLCwsLCkpKSwsKSwpLCwsLP/AABEIAOAA4AMBIgACEQEDEQH/xAAcAAEAAgMBAQEAAAAAAAAAAAAABQcCBAYDAQj/xAA+EAABAgMGAwYDBwIFBQAAAAABAAIDBREEBiExQVEHEmETIjJCcbEUUsEVI4GRodHwM0MkYnKy4TRTosLx/8QAFwEBAQEBAAAAAAAAAAAAAAAAAAECA//EABwRAQEAAgMBAQAAAAAAAAAAAAABAhESITFBUf/aAAwDAQACEQMRAD8AvFERAREQEREBERAREQEREBERAREQEREBERAREQEREBF8c4MHM7ABadjncCYkssUaHELcwx7XU9aFNjdREQEREBERAREQEREBERAREQEREBERAREQEREBERAXja7YywtMW0uDQP5QDMlR89vJDkYDYlXRHeFjaVpq51TRrRuVBUMwPxs0PdGLWHAAbvByHQj1+Uy0YTiLFvMOzJ7Kzuc0gZudDaQ4l2nfyA0bU1qQW87Hm1gjx3R7C6GXwnAFze8WuIpi8DAHlyrSoyqpm0xG3kDrPFicsB3ddUlrogOmYIYemJrhuoS+187HdKH9hxLNFIewsa1kEMZSgHdLqNwqPBXqpKuliXctz7Yxwj1q00xzyrQqWUNdRxMBrYviaGB2/N2ba1/FTKsQREVBERAREQEREBERAREQEREBERAREQEREBQV5bzNkw7Cz0dHcMG6NHzP2HTX9UvDeL7P/wAJYaOjn8mA+Z3XEUGuG4B5O0PhXeY+aTqJQjvPe/Eh5xAp5oh0YK0wr1zb8GUCCLKHzWcPo7xvfENA0DIu2y7rem4qyouIPEl953GxS4uZZGnLEPjEYVfTJmzPxOOAj778QIt739kKw7M01ZCri4/PFPmefyGAG55pkOnedn7LWOLOV0sfhbeURLRDsU7PO9o/wjn4hkSjgWVdiC5po01wIG6tSe2GFOuxj2sVbZ4ojNBGbwxzWgg7c4Pq0L83wIJH3jCWuGLSDQhwxBBGRBX6XunAdeVsOYWkUhcrXU+Z5AJHoCTX8t0uOquN3O3TSGzmBBBieJ5Lz+OX6AKRREUREQEREBERAREQEREBERAREQEREBERAULOp2YJ+Cl+MU5uzDK+7tgvaaW57gYFgzydE0b0bu9cbeK8UC6EF1otDtxgavc4+VmOLjq7QajxLNvyD7OJxZ7nwXW6YvxFamoL3PNe4yuDohx72Te9sSqDvffKNe+L2to7sNteyhAnlYCcz8zzq45la9570Rb1RvibXgBhDhjwsbsNzgKnoMgABHwoXJic1rHBMstEKFy4uzW5Z7Pzd56Wez83edkrN4ZcMDegtmk4aW2MGrW5GOQf0hbnzZDDFdLdOclyu6x4ZcMTeoiZzZpbY2nutyMcjQbQtzrkMMVf8KC2ztEKCA1rQAABQADIADIJChNgNEKCA1rQAABQADAAAZBZrm6iIiAiIgIiICIiAiIgIiICIiAiIgIiIC428nESzyu0Q5MItHvJD3NaXcoAJpRuWWLsA3UjMQXEzikJRWUSE89odUEtPh3odKY1On6ine27EOMR5c+ID20WtCR8jCfDDB6Vd6YLeOHJjLPiumf8Q4Mts5tMc0Y10SG1rTV0VzCWlsIaNJGLjkDT1/Pl5byRr0Rja7adwxg8MNtfCOu5zJzUW4knDPpp6L1YzssTmpjj2ty0Q2dl3nZrassDtu+/w6df+FjZbL2/3kXw6Df/AIVscMOFxvEWzieNIsgxhwzgY/U7Qv8Ad6Z6t0zJv1jww4Xm8pbNp00iyDFjDgY5HtC/3emd9Q4YhAQ4YAaAAABQADIAbIxghgMYAAMABgABoFkuboIiICIiAiIgIiICIiAiIgIiICIiAiITTEoCrTihfqPLwZRI4b+0c2rohBDWtJpXmOQrrrpupyaX8gRIwlMujM7Ymji7CGwfM5xwPRozOwxW1ZLBDl0NxeTR9XPe8VdFcc3vBw5dm0GA0CksLH5uA+GBjxiXPeKuc7N3XozprRQVvmBtR7OFl7lWDxGkrJ7GMe7bYheA7tIbA5zHdnyjmh+Yd3y4jCgpTGuGtEIfVd+XLzxxmPHu90awQRU5rYstl7b72NloP3X2y2XtPvY2Wg+pVt8MOFZnhbObwMpZhQw4RzjbOeNIXTzf6fFm3TUjDhfwuN4OWcz1tLKKGHDOcfZzh/2enm/0+K92tDAGtFAMABkAjRy4NyC+rm6CIiAiIgIiICIiAiIgIiICIiAiIgIi+E0xKATy4lVNf7iM+ZxDd66pq44RIoyaNcdvf0Wd/L/PnMQ3buweYnCLE8obrjt7+mfpdS6EOSQ+0cKk94kjvRHfM7/LsFJORvTQu7dRsnh9raAXOdia4uc4+Z30H0oFrz6dPFJZAiP5agvAODRsDQmpwqBp1UpeKeljvhbIaxD+TAdfVRFisHZY5uzJOOJ91cteRY6WzQYUhhns3Nc57Wu7VuAyrRuw1667Ko79XbNhjtmz2ckO08zg2lAHt5eYkaB3NzAHqVYMsmFmix3yy0vLnwoZiCHmzm5hUO3PeB5a6krqLBdYXufDmU9ZWFCcHwmHJ7+UgOcNWAHI5+mcnSXuOK4XcKzNeWd3hZSBg6FCcP6mofEB/t7Dza4Z3eBTAIBTAL6qCIiAiIgIiICIiAiIgIiICIiAiIgIiE0xKD4TTEqrb932iTuIbuXYOP8Aei+VrfX+V98r735iTqKbt3XNXH+tF8rG1ocRp7++1dq68ORwxDhCurnHxPdu4/ynrinpWrdi6sKQQ6AVJNXF3ie75ndOi87z3q+CpYrIQ6O78mA+Z30C8b5XsEpPwEto+0vGuLYY+Z30br6Lm5NLTDJjWslznHmc52bnHU/spcvwk+pOXS+g7R9S44knMlRF570/AVl0rI7bzvGIhDpvE9v0Xnem93wo+AlJ+8OBcMeSujd3+3quu4YcKfguWc3ibWJ4ocJ2NCaHtItfPXJumZxyQOFfDQ2ak6nTSC4fdw3VqQcS+JXE12PqVbKIqCIiAiIgIiICIiAiIgIiICIiAiIgIiIGSqu/t/Yk1iG7d1jVxwixfKxuRNdvf0zcQ+ILrW43fu66rjhFiDIDYH+V9M1y7rtlrMqkmr3HMu6nf29pOxuXRumySQ+VlSSave7xvfq5x+mijb9X9EnrLZVR0cjHaGDqeuw+merfriMJfWUyOhjZOdm2GPq7YficM+Kk0tqe3tFXPcakuxJJzJ3KlyPEhIJYSTbLWSXuNSTiSTqTuticTN1rPwMs8WTnDQ5craZnr9cvr7S63EWCXAknAubucOVtNeqs+5Fw2SBotVsAMbQZhn7u66abpIbqK4ecLmSXlmc4aHR/ExhxEM/Md3+3qrGRFoEREBERAREQEREBERAREQEREBERAREQFVPE/iZ2BMikLqxDhEiDJoyIB/lfzXvxS4lfZlZJI3Vjuwe4ZMGo9f8A56VVL7BV4YXd9xq9xxI3J3d009s2/C9Tbq7lyMvI7PF7jUuOY3JO/t7bt+79tkzPsGQOBjUpEeMRDB0G7ztpmdjy06vp9nsMpkBocokbzU+VugXOy2CGfePxJPqSdz16q3rpqaviRk8qr97Hria44kk6k7qbgWd82eLDK2k8xpVuu4HTcr5JJLGn0QWSxtJ5s/TWp0Cu66l0YV2IfLDAdFI7z6f+Ldm+6zJv1LGpcu48O7LBFigOjkYnRvRv7rqURbQREQEREBERAREQEREBERAREQEREBERAVe8UOIwu2wy2VmtpeMSP7YP/t7LspxNWy1u7nGjWjMuOQHXA+gBOiqm+1yIVrrarA53xzquiQ84Z1x5j93nQGuJrUE5ZtXStrI0uJjRKuiOxc46fste1244wLISXHxOGg2G5WEWJEe90tg1aa0fhiKaLoZZJ22FowxWWvZpy9hsnaUoPQakrvLo3KiTiIIbRU6nytHVSN0rjmcRi+A2ja1c4jusHTqccFc8plEOSwxZrG2g1OrjuStsvC793YV3YfYWUYnxOObj9B0UoiKoIiICIiAiIgIiICIiAiIgIiICIiAiIgLXt1tbYGGLFPpqSSaAAakkgAakgar2iRBCBe/ILnLfbSKWuIBzmvYMPlFKGM8aChNOh3dQZyulkedrmHwDuctDrU9ppXwwWHfrlWmZAGQFOUgkzFzrPYnHkDvvY2rnatboT+gXh8c68r3QbC53w4cRGtHmjPGBhwT8oyL8hkKlT9nhMscPu0hwmClRgABo3c9fdc9W+toG8N1oT2fGy+GBFhN75GbmDHE6uGJH49Kat1LovvC7ndVsJp7zvo3d3t79dY5NEvJQxeaDZNBlEij6NO+um67Gy2VliYLPZmhrGigAyC6SM2/GFgl7JZDFmsjQ1rf5UnU9VsIi0yIiICIiAiIgIiICIiAiIgIiICIiAiIgIii51MRZmmFWmHeI8VDWjW/5nUNK5AEnAKW6GrNpkH4nvMBIa2tO1e3ME6Q2+Y/hji01tb5o++kR0GC8/CVPaxW911pLSQYcI5sszcQX+bENri5YzOZxL6RDY7D/ANMKNe5taRGjKFD1MEanOIa5Nz66R3eLAIdmaKilXHwNphp4nDRowHRY9b1p4WaztsbWQgzCgbDhMFCQMgGjwsH869DLbtmKRapxQuHghD+mzavzO/QfqpOWyhktq9tXRHeJ7sXHp0HQLeW5GbRERVBERAREQEREBERAREQEREBERAREQEREBERAXCX1u1aZrE7OCSbPFI5uXxDCjmOAza7lbiM8WnDA92ilm1l05qQ3SZL2BrxQAZDM+pGQ6D8SujZDEIBkMAAZAZLJE0W7ERFUEREBERAREQEREBERAREQEREBERAREQEREBERB//Z"/>
          <p:cNvSpPr>
            <a:spLocks noChangeAspect="1" noChangeArrowheads="1"/>
          </p:cNvSpPr>
          <p:nvPr/>
        </p:nvSpPr>
        <p:spPr bwMode="auto">
          <a:xfrm>
            <a:off x="6350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 name="TextBox 3"/>
          <p:cNvSpPr txBox="1"/>
          <p:nvPr/>
        </p:nvSpPr>
        <p:spPr>
          <a:xfrm>
            <a:off x="188029" y="160653"/>
            <a:ext cx="819324" cy="707886"/>
          </a:xfrm>
          <a:prstGeom prst="rect">
            <a:avLst/>
          </a:prstGeom>
          <a:noFill/>
        </p:spPr>
        <p:txBody>
          <a:bodyPr wrap="square" rtlCol="0">
            <a:spAutoFit/>
          </a:bodyPr>
          <a:lstStyle/>
          <a:p>
            <a:r>
              <a:rPr lang="en-GB" sz="4000" dirty="0" smtClean="0"/>
              <a:t>3</a:t>
            </a:r>
            <a:endParaRPr lang="en-GB" sz="4000" dirty="0"/>
          </a:p>
        </p:txBody>
      </p:sp>
      <p:pic>
        <p:nvPicPr>
          <p:cNvPr id="10" name="Picture 9" descr="http://gavin-bain.co.uk/home/gbain/public_html/assets/made/assets/property-image/59Harehill.Bed2_724_48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63688" y="2348880"/>
            <a:ext cx="5381625" cy="3573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76839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570640" y="514596"/>
            <a:ext cx="7543800" cy="1584176"/>
          </a:xfrm>
        </p:spPr>
        <p:txBody>
          <a:bodyPr>
            <a:normAutofit fontScale="90000"/>
          </a:bodyPr>
          <a:lstStyle/>
          <a:p>
            <a:pPr algn="ctr"/>
            <a:r>
              <a:rPr lang="en-GB" dirty="0">
                <a:latin typeface="Comic Sans MS" pitchFamily="66" charset="0"/>
              </a:rPr>
              <a:t>The curtains are behind the bed. </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AutoShape 2" descr="data:image/jpeg;base64,/9j/4AAQSkZJRgABAQAAAQABAAD/2wCEAAkGBhMGERQIBxIVFRITFxQXFhcWFRYYFhgVFxQVFRsXFxgYHCYeGRkjHBUUKy8gJygpOC0sGh4yNjAqNSY3LCoBCQoKDgwOGg8PFiwkHSQsLCksLCksLCwsLCwsLCksLCwsKSksNikpLCwsKSwsLCwsLCwsLCkpKSwsKSwpLCwsLP/AABEIAOAA4AMBIgACEQEDEQH/xAAcAAEAAgMBAQEAAAAAAAAAAAAABQcCBAYDAQj/xAA+EAABAgMGAwYDBwIFBQAAAAABAAIDBREEBiExQVEHEmETIjJCcbEUUsEVI4GRodHwM0MkYnKy4TRTosLx/8QAFwEBAQEBAAAAAAAAAAAAAAAAAAECA//EABwRAQEAAgMBAQAAAAAAAAAAAAABAhESITFBUf/aAAwDAQACEQMRAD8AvFERAREQEREBERAREQEREBERAREQEREBERAREQEREBF8c4MHM7ABadjncCYkssUaHELcwx7XU9aFNjdREQEREBERAREQEREBERAREQEREBERAREQEREBERAXja7YywtMW0uDQP5QDMlR89vJDkYDYlXRHeFjaVpq51TRrRuVBUMwPxs0PdGLWHAAbvByHQj1+Uy0YTiLFvMOzJ7Kzuc0gZudDaQ4l2nfyA0bU1qQW87Hm1gjx3R7C6GXwnAFze8WuIpi8DAHlyrSoyqpm0xG3kDrPFicsB3ddUlrogOmYIYemJrhuoS+187HdKH9hxLNFIewsa1kEMZSgHdLqNwqPBXqpKuliXctz7Yxwj1q00xzyrQqWUNdRxMBrYviaGB2/N2ba1/FTKsQREVBERAREQEREBERAREQEREBERAREQEREBQV5bzNkw7Cz0dHcMG6NHzP2HTX9UvDeL7P/wAJYaOjn8mA+Z3XEUGuG4B5O0PhXeY+aTqJQjvPe/Eh5xAp5oh0YK0wr1zb8GUCCLKHzWcPo7xvfENA0DIu2y7rem4qyouIPEl953GxS4uZZGnLEPjEYVfTJmzPxOOAj778QIt739kKw7M01ZCri4/PFPmefyGAG55pkOnedn7LWOLOV0sfhbeURLRDsU7PO9o/wjn4hkSjgWVdiC5po01wIG6tSe2GFOuxj2sVbZ4ojNBGbwxzWgg7c4Pq0L83wIJH3jCWuGLSDQhwxBBGRBX6XunAdeVsOYWkUhcrXU+Z5AJHoCTX8t0uOquN3O3TSGzmBBBieJ5Lz+OX6AKRREUREQEREBERAREQEREBERAREQEREBERAULOp2YJ+Cl+MU5uzDK+7tgvaaW57gYFgzydE0b0bu9cbeK8UC6EF1otDtxgavc4+VmOLjq7QajxLNvyD7OJxZ7nwXW6YvxFamoL3PNe4yuDohx72Te9sSqDvffKNe+L2to7sNteyhAnlYCcz8zzq45la9570Rb1RvibXgBhDhjwsbsNzgKnoMgABHwoXJic1rHBMstEKFy4uzW5Z7Pzd56Wez83edkrN4ZcMDegtmk4aW2MGrW5GOQf0hbnzZDDFdLdOclyu6x4ZcMTeoiZzZpbY2nutyMcjQbQtzrkMMVf8KC2ztEKCA1rQAABQADIADIJChNgNEKCA1rQAABQADAAAZBZrm6iIiAiIgIiICIiAiIgIiICIiAiIgIiIC428nESzyu0Q5MItHvJD3NaXcoAJpRuWWLsA3UjMQXEzikJRWUSE89odUEtPh3odKY1On6ine27EOMR5c+ID20WtCR8jCfDDB6Vd6YLeOHJjLPiumf8Q4Mts5tMc0Y10SG1rTV0VzCWlsIaNJGLjkDT1/Pl5byRr0Rja7adwxg8MNtfCOu5zJzUW4knDPpp6L1YzssTmpjj2ty0Q2dl3nZrassDtu+/w6df+FjZbL2/3kXw6Df/AIVscMOFxvEWzieNIsgxhwzgY/U7Qv8Ad6Z6t0zJv1jww4Xm8pbNp00iyDFjDgY5HtC/3emd9Q4YhAQ4YAaAAABQADIAbIxghgMYAAMABgABoFkuboIiICIiAiIgIiICIiAiIgIiICIiAiITTEoCrTihfqPLwZRI4b+0c2rohBDWtJpXmOQrrrpupyaX8gRIwlMujM7Ymji7CGwfM5xwPRozOwxW1ZLBDl0NxeTR9XPe8VdFcc3vBw5dm0GA0CksLH5uA+GBjxiXPeKuc7N3XozprRQVvmBtR7OFl7lWDxGkrJ7GMe7bYheA7tIbA5zHdnyjmh+Yd3y4jCgpTGuGtEIfVd+XLzxxmPHu90awQRU5rYstl7b72NloP3X2y2XtPvY2Wg+pVt8MOFZnhbObwMpZhQw4RzjbOeNIXTzf6fFm3TUjDhfwuN4OWcz1tLKKGHDOcfZzh/2enm/0+K92tDAGtFAMABkAjRy4NyC+rm6CIiAiIgIiICIiAiIgIiICIiAiIgIi+E0xKATy4lVNf7iM+ZxDd66pq44RIoyaNcdvf0Wd/L/PnMQ3buweYnCLE8obrjt7+mfpdS6EOSQ+0cKk94kjvRHfM7/LsFJORvTQu7dRsnh9raAXOdia4uc4+Z30H0oFrz6dPFJZAiP5agvAODRsDQmpwqBp1UpeKeljvhbIaxD+TAdfVRFisHZY5uzJOOJ91cteRY6WzQYUhhns3Nc57Wu7VuAyrRuw1667Ko79XbNhjtmz2ckO08zg2lAHt5eYkaB3NzAHqVYMsmFmix3yy0vLnwoZiCHmzm5hUO3PeB5a6krqLBdYXufDmU9ZWFCcHwmHJ7+UgOcNWAHI5+mcnSXuOK4XcKzNeWd3hZSBg6FCcP6mofEB/t7Dza4Z3eBTAIBTAL6qCIiAiIgIiICIiAiIgIiICIiAiIgIiE0xKD4TTEqrb932iTuIbuXYOP8Aei+VrfX+V98r735iTqKbt3XNXH+tF8rG1ocRp7++1dq68ORwxDhCurnHxPdu4/ynrinpWrdi6sKQQ6AVJNXF3ie75ndOi87z3q+CpYrIQ6O78mA+Z30C8b5XsEpPwEto+0vGuLYY+Z30br6Lm5NLTDJjWslznHmc52bnHU/spcvwk+pOXS+g7R9S44knMlRF570/AVl0rI7bzvGIhDpvE9v0Xnem93wo+AlJ+8OBcMeSujd3+3quu4YcKfguWc3ibWJ4ocJ2NCaHtItfPXJumZxyQOFfDQ2ak6nTSC4fdw3VqQcS+JXE12PqVbKIqCIiAiIgIiICIiAiIgIiICIiAiIgIiIGSqu/t/Yk1iG7d1jVxwixfKxuRNdvf0zcQ+ILrW43fu66rjhFiDIDYH+V9M1y7rtlrMqkmr3HMu6nf29pOxuXRumySQ+VlSSave7xvfq5x+mijb9X9EnrLZVR0cjHaGDqeuw+merfriMJfWUyOhjZOdm2GPq7YficM+Kk0tqe3tFXPcakuxJJzJ3KlyPEhIJYSTbLWSXuNSTiSTqTuticTN1rPwMs8WTnDQ5craZnr9cvr7S63EWCXAknAubucOVtNeqs+5Fw2SBotVsAMbQZhn7u66abpIbqK4ecLmSXlmc4aHR/ExhxEM/Md3+3qrGRFoEREBERAREQEREBERAREQEREBERAREQFVPE/iZ2BMikLqxDhEiDJoyIB/lfzXvxS4lfZlZJI3Vjuwe4ZMGo9f8A56VVL7BV4YXd9xq9xxI3J3d009s2/C9Tbq7lyMvI7PF7jUuOY3JO/t7bt+79tkzPsGQOBjUpEeMRDB0G7ztpmdjy06vp9nsMpkBocokbzU+VugXOy2CGfePxJPqSdz16q3rpqaviRk8qr97Hria44kk6k7qbgWd82eLDK2k8xpVuu4HTcr5JJLGn0QWSxtJ5s/TWp0Cu66l0YV2IfLDAdFI7z6f+Ldm+6zJv1LGpcu48O7LBFigOjkYnRvRv7rqURbQREQEREBERAREQEREBERAREQEREBERAVe8UOIwu2wy2VmtpeMSP7YP/t7LspxNWy1u7nGjWjMuOQHXA+gBOiqm+1yIVrrarA53xzquiQ84Z1x5j93nQGuJrUE5ZtXStrI0uJjRKuiOxc46fste1244wLISXHxOGg2G5WEWJEe90tg1aa0fhiKaLoZZJ22FowxWWvZpy9hsnaUoPQakrvLo3KiTiIIbRU6nytHVSN0rjmcRi+A2ja1c4jusHTqccFc8plEOSwxZrG2g1OrjuStsvC793YV3YfYWUYnxOObj9B0UoiKoIiICIiAiIgIiICIiAiIgIiICIiAiIgLXt1tbYGGLFPpqSSaAAakkgAakgar2iRBCBe/ILnLfbSKWuIBzmvYMPlFKGM8aChNOh3dQZyulkedrmHwDuctDrU9ppXwwWHfrlWmZAGQFOUgkzFzrPYnHkDvvY2rnatboT+gXh8c68r3QbC53w4cRGtHmjPGBhwT8oyL8hkKlT9nhMscPu0hwmClRgABo3c9fdc9W+toG8N1oT2fGy+GBFhN75GbmDHE6uGJH49Kat1LovvC7ndVsJp7zvo3d3t79dY5NEvJQxeaDZNBlEij6NO+um67Gy2VliYLPZmhrGigAyC6SM2/GFgl7JZDFmsjQ1rf5UnU9VsIi0yIiICIiAiIgIiICIiAiIgIiICIiAiIgIii51MRZmmFWmHeI8VDWjW/5nUNK5AEnAKW6GrNpkH4nvMBIa2tO1e3ME6Q2+Y/hji01tb5o++kR0GC8/CVPaxW911pLSQYcI5sszcQX+bENri5YzOZxL6RDY7D/ANMKNe5taRGjKFD1MEanOIa5Nz66R3eLAIdmaKilXHwNphp4nDRowHRY9b1p4WaztsbWQgzCgbDhMFCQMgGjwsH869DLbtmKRapxQuHghD+mzavzO/QfqpOWyhktq9tXRHeJ7sXHp0HQLeW5GbRERVBERAREQEREBERAREQEREBERAREQEREBERAXCX1u1aZrE7OCSbPFI5uXxDCjmOAza7lbiM8WnDA92ilm1l05qQ3SZL2BrxQAZDM+pGQ6D8SujZDEIBkMAAZAZLJE0W7ERFUEREBERAREQEREBERAREQEREBERAREQEREBERB//Z"/>
          <p:cNvSpPr>
            <a:spLocks noChangeAspect="1" noChangeArrowheads="1"/>
          </p:cNvSpPr>
          <p:nvPr/>
        </p:nvSpPr>
        <p:spPr bwMode="auto">
          <a:xfrm>
            <a:off x="6350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 name="TextBox 3"/>
          <p:cNvSpPr txBox="1"/>
          <p:nvPr/>
        </p:nvSpPr>
        <p:spPr>
          <a:xfrm>
            <a:off x="188029" y="160653"/>
            <a:ext cx="819324" cy="707886"/>
          </a:xfrm>
          <a:prstGeom prst="rect">
            <a:avLst/>
          </a:prstGeom>
          <a:noFill/>
        </p:spPr>
        <p:txBody>
          <a:bodyPr wrap="square" rtlCol="0">
            <a:spAutoFit/>
          </a:bodyPr>
          <a:lstStyle/>
          <a:p>
            <a:r>
              <a:rPr lang="en-GB" sz="4000" dirty="0" smtClean="0"/>
              <a:t>4</a:t>
            </a:r>
            <a:endParaRPr lang="en-GB" sz="4000" dirty="0"/>
          </a:p>
        </p:txBody>
      </p:sp>
      <p:pic>
        <p:nvPicPr>
          <p:cNvPr id="11" name="Picture 10" descr="http://gavin-bain.co.uk/home/gbain/public_html/assets/made/assets/property-image/59Harehill.Bed2_724_48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63688" y="2348880"/>
            <a:ext cx="5381625" cy="3573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60538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597691" y="494424"/>
            <a:ext cx="7543800" cy="1584176"/>
          </a:xfrm>
        </p:spPr>
        <p:txBody>
          <a:bodyPr>
            <a:normAutofit fontScale="90000"/>
          </a:bodyPr>
          <a:lstStyle/>
          <a:p>
            <a:pPr algn="ctr"/>
            <a:r>
              <a:rPr lang="en-GB" dirty="0">
                <a:latin typeface="Comic Sans MS" pitchFamily="66" charset="0"/>
              </a:rPr>
              <a:t>The light is above the bed.</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AutoShape 2" descr="data:image/jpeg;base64,/9j/4AAQSkZJRgABAQAAAQABAAD/2wCEAAkGBhMGERQIBxIVFRITFxQXFhcWFRYYFhgVFxQVFRsXFxgYHCYeGRkjHBUUKy8gJygpOC0sGh4yNjAqNSY3LCoBCQoKDgwOGg8PFiwkHSQsLCksLCksLCwsLCwsLCksLCwsKSksNikpLCwsKSwsLCwsLCwsLCkpKSwsKSwpLCwsLP/AABEIAOAA4AMBIgACEQEDEQH/xAAcAAEAAgMBAQEAAAAAAAAAAAAABQcCBAYDAQj/xAA+EAABAgMGAwYDBwIFBQAAAAABAAIDBREEBiExQVEHEmETIjJCcbEUUsEVI4GRodHwM0MkYnKy4TRTosLx/8QAFwEBAQEBAAAAAAAAAAAAAAAAAAECA//EABwRAQEAAgMBAQAAAAAAAAAAAAABAhESITFBUf/aAAwDAQACEQMRAD8AvFERAREQEREBERAREQEREBERAREQEREBERAREQEREBF8c4MHM7ABadjncCYkssUaHELcwx7XU9aFNjdREQEREBERAREQEREBERAREQEREBERAREQEREBERAXja7YywtMW0uDQP5QDMlR89vJDkYDYlXRHeFjaVpq51TRrRuVBUMwPxs0PdGLWHAAbvByHQj1+Uy0YTiLFvMOzJ7Kzuc0gZudDaQ4l2nfyA0bU1qQW87Hm1gjx3R7C6GXwnAFze8WuIpi8DAHlyrSoyqpm0xG3kDrPFicsB3ddUlrogOmYIYemJrhuoS+187HdKH9hxLNFIewsa1kEMZSgHdLqNwqPBXqpKuliXctz7Yxwj1q00xzyrQqWUNdRxMBrYviaGB2/N2ba1/FTKsQREVBERAREQEREBERAREQEREBERAREQEREBQV5bzNkw7Cz0dHcMG6NHzP2HTX9UvDeL7P/wAJYaOjn8mA+Z3XEUGuG4B5O0PhXeY+aTqJQjvPe/Eh5xAp5oh0YK0wr1zb8GUCCLKHzWcPo7xvfENA0DIu2y7rem4qyouIPEl953GxS4uZZGnLEPjEYVfTJmzPxOOAj778QIt739kKw7M01ZCri4/PFPmefyGAG55pkOnedn7LWOLOV0sfhbeURLRDsU7PO9o/wjn4hkSjgWVdiC5po01wIG6tSe2GFOuxj2sVbZ4ojNBGbwxzWgg7c4Pq0L83wIJH3jCWuGLSDQhwxBBGRBX6XunAdeVsOYWkUhcrXU+Z5AJHoCTX8t0uOquN3O3TSGzmBBBieJ5Lz+OX6AKRREUREQEREBERAREQEREBERAREQEREBERAULOp2YJ+Cl+MU5uzDK+7tgvaaW57gYFgzydE0b0bu9cbeK8UC6EF1otDtxgavc4+VmOLjq7QajxLNvyD7OJxZ7nwXW6YvxFamoL3PNe4yuDohx72Te9sSqDvffKNe+L2to7sNteyhAnlYCcz8zzq45la9570Rb1RvibXgBhDhjwsbsNzgKnoMgABHwoXJic1rHBMstEKFy4uzW5Z7Pzd56Wez83edkrN4ZcMDegtmk4aW2MGrW5GOQf0hbnzZDDFdLdOclyu6x4ZcMTeoiZzZpbY2nutyMcjQbQtzrkMMVf8KC2ztEKCA1rQAABQADIADIJChNgNEKCA1rQAABQADAAAZBZrm6iIiAiIgIiICIiAiIgIiICIiAiIgIiIC428nESzyu0Q5MItHvJD3NaXcoAJpRuWWLsA3UjMQXEzikJRWUSE89odUEtPh3odKY1On6ine27EOMR5c+ID20WtCR8jCfDDB6Vd6YLeOHJjLPiumf8Q4Mts5tMc0Y10SG1rTV0VzCWlsIaNJGLjkDT1/Pl5byRr0Rja7adwxg8MNtfCOu5zJzUW4knDPpp6L1YzssTmpjj2ty0Q2dl3nZrassDtu+/w6df+FjZbL2/3kXw6Df/AIVscMOFxvEWzieNIsgxhwzgY/U7Qv8Ad6Z6t0zJv1jww4Xm8pbNp00iyDFjDgY5HtC/3emd9Q4YhAQ4YAaAAABQADIAbIxghgMYAAMABgABoFkuboIiICIiAiIgIiICIiAiIgIiICIiAiITTEoCrTihfqPLwZRI4b+0c2rohBDWtJpXmOQrrrpupyaX8gRIwlMujM7Ymji7CGwfM5xwPRozOwxW1ZLBDl0NxeTR9XPe8VdFcc3vBw5dm0GA0CksLH5uA+GBjxiXPeKuc7N3XozprRQVvmBtR7OFl7lWDxGkrJ7GMe7bYheA7tIbA5zHdnyjmh+Yd3y4jCgpTGuGtEIfVd+XLzxxmPHu90awQRU5rYstl7b72NloP3X2y2XtPvY2Wg+pVt8MOFZnhbObwMpZhQw4RzjbOeNIXTzf6fFm3TUjDhfwuN4OWcz1tLKKGHDOcfZzh/2enm/0+K92tDAGtFAMABkAjRy4NyC+rm6CIiAiIgIiICIiAiIgIiICIiAiIgIi+E0xKATy4lVNf7iM+ZxDd66pq44RIoyaNcdvf0Wd/L/PnMQ3buweYnCLE8obrjt7+mfpdS6EOSQ+0cKk94kjvRHfM7/LsFJORvTQu7dRsnh9raAXOdia4uc4+Z30H0oFrz6dPFJZAiP5agvAODRsDQmpwqBp1UpeKeljvhbIaxD+TAdfVRFisHZY5uzJOOJ91cteRY6WzQYUhhns3Nc57Wu7VuAyrRuw1667Ko79XbNhjtmz2ckO08zg2lAHt5eYkaB3NzAHqVYMsmFmix3yy0vLnwoZiCHmzm5hUO3PeB5a6krqLBdYXufDmU9ZWFCcHwmHJ7+UgOcNWAHI5+mcnSXuOK4XcKzNeWd3hZSBg6FCcP6mofEB/t7Dza4Z3eBTAIBTAL6qCIiAiIgIiICIiAiIgIiICIiAiIgIiE0xKD4TTEqrb932iTuIbuXYOP8Aei+VrfX+V98r735iTqKbt3XNXH+tF8rG1ocRp7++1dq68ORwxDhCurnHxPdu4/ynrinpWrdi6sKQQ6AVJNXF3ie75ndOi87z3q+CpYrIQ6O78mA+Z30C8b5XsEpPwEto+0vGuLYY+Z30br6Lm5NLTDJjWslznHmc52bnHU/spcvwk+pOXS+g7R9S44knMlRF570/AVl0rI7bzvGIhDpvE9v0Xnem93wo+AlJ+8OBcMeSujd3+3quu4YcKfguWc3ibWJ4ocJ2NCaHtItfPXJumZxyQOFfDQ2ak6nTSC4fdw3VqQcS+JXE12PqVbKIqCIiAiIgIiICIiAiIgIiICIiAiIgIiIGSqu/t/Yk1iG7d1jVxwixfKxuRNdvf0zcQ+ILrW43fu66rjhFiDIDYH+V9M1y7rtlrMqkmr3HMu6nf29pOxuXRumySQ+VlSSave7xvfq5x+mijb9X9EnrLZVR0cjHaGDqeuw+merfriMJfWUyOhjZOdm2GPq7YficM+Kk0tqe3tFXPcakuxJJzJ3KlyPEhIJYSTbLWSXuNSTiSTqTuticTN1rPwMs8WTnDQ5craZnr9cvr7S63EWCXAknAubucOVtNeqs+5Fw2SBotVsAMbQZhn7u66abpIbqK4ecLmSXlmc4aHR/ExhxEM/Md3+3qrGRFoEREBERAREQEREBERAREQEREBERAREQFVPE/iZ2BMikLqxDhEiDJoyIB/lfzXvxS4lfZlZJI3Vjuwe4ZMGo9f8A56VVL7BV4YXd9xq9xxI3J3d009s2/C9Tbq7lyMvI7PF7jUuOY3JO/t7bt+79tkzPsGQOBjUpEeMRDB0G7ztpmdjy06vp9nsMpkBocokbzU+VugXOy2CGfePxJPqSdz16q3rpqaviRk8qr97Hria44kk6k7qbgWd82eLDK2k8xpVuu4HTcr5JJLGn0QWSxtJ5s/TWp0Cu66l0YV2IfLDAdFI7z6f+Ldm+6zJv1LGpcu48O7LBFigOjkYnRvRv7rqURbQREQEREBERAREQEREBERAREQEREBERAVe8UOIwu2wy2VmtpeMSP7YP/t7LspxNWy1u7nGjWjMuOQHXA+gBOiqm+1yIVrrarA53xzquiQ84Z1x5j93nQGuJrUE5ZtXStrI0uJjRKuiOxc46fste1244wLISXHxOGg2G5WEWJEe90tg1aa0fhiKaLoZZJ22FowxWWvZpy9hsnaUoPQakrvLo3KiTiIIbRU6nytHVSN0rjmcRi+A2ja1c4jusHTqccFc8plEOSwxZrG2g1OrjuStsvC793YV3YfYWUYnxOObj9B0UoiKoIiICIiAiIgIiICIiAiIgIiICIiAiIgLXt1tbYGGLFPpqSSaAAakkgAakgar2iRBCBe/ILnLfbSKWuIBzmvYMPlFKGM8aChNOh3dQZyulkedrmHwDuctDrU9ppXwwWHfrlWmZAGQFOUgkzFzrPYnHkDvvY2rnatboT+gXh8c68r3QbC53w4cRGtHmjPGBhwT8oyL8hkKlT9nhMscPu0hwmClRgABo3c9fdc9W+toG8N1oT2fGy+GBFhN75GbmDHE6uGJH49Kat1LovvC7ndVsJp7zvo3d3t79dY5NEvJQxeaDZNBlEij6NO+um67Gy2VliYLPZmhrGigAyC6SM2/GFgl7JZDFmsjQ1rf5UnU9VsIi0yIiICIiAiIgIiICIiAiIgIiICIiAiIgIii51MRZmmFWmHeI8VDWjW/5nUNK5AEnAKW6GrNpkH4nvMBIa2tO1e3ME6Q2+Y/hji01tb5o++kR0GC8/CVPaxW911pLSQYcI5sszcQX+bENri5YzOZxL6RDY7D/ANMKNe5taRGjKFD1MEanOIa5Nz66R3eLAIdmaKilXHwNphp4nDRowHRY9b1p4WaztsbWQgzCgbDhMFCQMgGjwsH869DLbtmKRapxQuHghD+mzavzO/QfqpOWyhktq9tXRHeJ7sXHp0HQLeW5GbRERVBERAREQEREBERAREQEREBERAREQEREBERAXCX1u1aZrE7OCSbPFI5uXxDCjmOAza7lbiM8WnDA92ilm1l05qQ3SZL2BrxQAZDM+pGQ6D8SujZDEIBkMAAZAZLJE0W7ERFUEREBERAREQEREBERAREQEREBERAREQEREBERB//Z"/>
          <p:cNvSpPr>
            <a:spLocks noChangeAspect="1" noChangeArrowheads="1"/>
          </p:cNvSpPr>
          <p:nvPr/>
        </p:nvSpPr>
        <p:spPr bwMode="auto">
          <a:xfrm>
            <a:off x="6350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 name="TextBox 3"/>
          <p:cNvSpPr txBox="1"/>
          <p:nvPr/>
        </p:nvSpPr>
        <p:spPr>
          <a:xfrm>
            <a:off x="188029" y="160653"/>
            <a:ext cx="819324" cy="707886"/>
          </a:xfrm>
          <a:prstGeom prst="rect">
            <a:avLst/>
          </a:prstGeom>
          <a:noFill/>
        </p:spPr>
        <p:txBody>
          <a:bodyPr wrap="square" rtlCol="0">
            <a:spAutoFit/>
          </a:bodyPr>
          <a:lstStyle/>
          <a:p>
            <a:r>
              <a:rPr lang="en-GB" sz="4000" dirty="0" smtClean="0"/>
              <a:t>4</a:t>
            </a:r>
            <a:endParaRPr lang="en-GB" sz="4000" dirty="0"/>
          </a:p>
        </p:txBody>
      </p:sp>
      <p:pic>
        <p:nvPicPr>
          <p:cNvPr id="10" name="Picture 9" descr="http://gavin-bain.co.uk/home/gbain/public_html/assets/made/assets/property-image/59Harehill.Bed2_724_48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63688" y="2348880"/>
            <a:ext cx="5381625" cy="3573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274173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779046" y="514596"/>
            <a:ext cx="7543800" cy="1584176"/>
          </a:xfrm>
        </p:spPr>
        <p:txBody>
          <a:bodyPr>
            <a:normAutofit fontScale="90000"/>
          </a:bodyPr>
          <a:lstStyle/>
          <a:p>
            <a:pPr algn="ctr"/>
            <a:r>
              <a:rPr lang="en-GB" dirty="0">
                <a:latin typeface="Comic Sans MS" pitchFamily="66" charset="0"/>
              </a:rPr>
              <a:t>The blinds are above the sink.</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AutoShape 2" descr="data:image/jpeg;base64,/9j/4AAQSkZJRgABAQAAAQABAAD/2wCEAAkGBhMGERQIBxIVFRITFxQXFhcWFRYYFhgVFxQVFRsXFxgYHCYeGRkjHBUUKy8gJygpOC0sGh4yNjAqNSY3LCoBCQoKDgwOGg8PFiwkHSQsLCksLCksLCwsLCwsLCksLCwsKSksNikpLCwsKSwsLCwsLCwsLCkpKSwsKSwpLCwsLP/AABEIAOAA4AMBIgACEQEDEQH/xAAcAAEAAgMBAQEAAAAAAAAAAAAABQcCBAYDAQj/xAA+EAABAgMGAwYDBwIFBQAAAAABAAIDBREEBiExQVEHEmETIjJCcbEUUsEVI4GRodHwM0MkYnKy4TRTosLx/8QAFwEBAQEBAAAAAAAAAAAAAAAAAAECA//EABwRAQEAAgMBAQAAAAAAAAAAAAABAhESITFBUf/aAAwDAQACEQMRAD8AvFERAREQEREBERAREQEREBERAREQEREBERAREQEREBF8c4MHM7ABadjncCYkssUaHELcwx7XU9aFNjdREQEREBERAREQEREBERAREQEREBERAREQEREBERAXja7YywtMW0uDQP5QDMlR89vJDkYDYlXRHeFjaVpq51TRrRuVBUMwPxs0PdGLWHAAbvByHQj1+Uy0YTiLFvMOzJ7Kzuc0gZudDaQ4l2nfyA0bU1qQW87Hm1gjx3R7C6GXwnAFze8WuIpi8DAHlyrSoyqpm0xG3kDrPFicsB3ddUlrogOmYIYemJrhuoS+187HdKH9hxLNFIewsa1kEMZSgHdLqNwqPBXqpKuliXctz7Yxwj1q00xzyrQqWUNdRxMBrYviaGB2/N2ba1/FTKsQREVBERAREQEREBERAREQEREBERAREQEREBQV5bzNkw7Cz0dHcMG6NHzP2HTX9UvDeL7P/wAJYaOjn8mA+Z3XEUGuG4B5O0PhXeY+aTqJQjvPe/Eh5xAp5oh0YK0wr1zb8GUCCLKHzWcPo7xvfENA0DIu2y7rem4qyouIPEl953GxS4uZZGnLEPjEYVfTJmzPxOOAj778QIt739kKw7M01ZCri4/PFPmefyGAG55pkOnedn7LWOLOV0sfhbeURLRDsU7PO9o/wjn4hkSjgWVdiC5po01wIG6tSe2GFOuxj2sVbZ4ojNBGbwxzWgg7c4Pq0L83wIJH3jCWuGLSDQhwxBBGRBX6XunAdeVsOYWkUhcrXU+Z5AJHoCTX8t0uOquN3O3TSGzmBBBieJ5Lz+OX6AKRREUREQEREBERAREQEREBERAREQEREBERAULOp2YJ+Cl+MU5uzDK+7tgvaaW57gYFgzydE0b0bu9cbeK8UC6EF1otDtxgavc4+VmOLjq7QajxLNvyD7OJxZ7nwXW6YvxFamoL3PNe4yuDohx72Te9sSqDvffKNe+L2to7sNteyhAnlYCcz8zzq45la9570Rb1RvibXgBhDhjwsbsNzgKnoMgABHwoXJic1rHBMstEKFy4uzW5Z7Pzd56Wez83edkrN4ZcMDegtmk4aW2MGrW5GOQf0hbnzZDDFdLdOclyu6x4ZcMTeoiZzZpbY2nutyMcjQbQtzrkMMVf8KC2ztEKCA1rQAABQADIADIJChNgNEKCA1rQAABQADAAAZBZrm6iIiAiIgIiICIiAiIgIiICIiAiIgIiIC428nESzyu0Q5MItHvJD3NaXcoAJpRuWWLsA3UjMQXEzikJRWUSE89odUEtPh3odKY1On6ine27EOMR5c+ID20WtCR8jCfDDB6Vd6YLeOHJjLPiumf8Q4Mts5tMc0Y10SG1rTV0VzCWlsIaNJGLjkDT1/Pl5byRr0Rja7adwxg8MNtfCOu5zJzUW4knDPpp6L1YzssTmpjj2ty0Q2dl3nZrassDtu+/w6df+FjZbL2/3kXw6Df/AIVscMOFxvEWzieNIsgxhwzgY/U7Qv8Ad6Z6t0zJv1jww4Xm8pbNp00iyDFjDgY5HtC/3emd9Q4YhAQ4YAaAAABQADIAbIxghgMYAAMABgABoFkuboIiICIiAiIgIiICIiAiIgIiICIiAiITTEoCrTihfqPLwZRI4b+0c2rohBDWtJpXmOQrrrpupyaX8gRIwlMujM7Ymji7CGwfM5xwPRozOwxW1ZLBDl0NxeTR9XPe8VdFcc3vBw5dm0GA0CksLH5uA+GBjxiXPeKuc7N3XozprRQVvmBtR7OFl7lWDxGkrJ7GMe7bYheA7tIbA5zHdnyjmh+Yd3y4jCgpTGuGtEIfVd+XLzxxmPHu90awQRU5rYstl7b72NloP3X2y2XtPvY2Wg+pVt8MOFZnhbObwMpZhQw4RzjbOeNIXTzf6fFm3TUjDhfwuN4OWcz1tLKKGHDOcfZzh/2enm/0+K92tDAGtFAMABkAjRy4NyC+rm6CIiAiIgIiICIiAiIgIiICIiAiIgIi+E0xKATy4lVNf7iM+ZxDd66pq44RIoyaNcdvf0Wd/L/PnMQ3buweYnCLE8obrjt7+mfpdS6EOSQ+0cKk94kjvRHfM7/LsFJORvTQu7dRsnh9raAXOdia4uc4+Z30H0oFrz6dPFJZAiP5agvAODRsDQmpwqBp1UpeKeljvhbIaxD+TAdfVRFisHZY5uzJOOJ91cteRY6WzQYUhhns3Nc57Wu7VuAyrRuw1667Ko79XbNhjtmz2ckO08zg2lAHt5eYkaB3NzAHqVYMsmFmix3yy0vLnwoZiCHmzm5hUO3PeB5a6krqLBdYXufDmU9ZWFCcHwmHJ7+UgOcNWAHI5+mcnSXuOK4XcKzNeWd3hZSBg6FCcP6mofEB/t7Dza4Z3eBTAIBTAL6qCIiAiIgIiICIiAiIgIiICIiAiIgIiE0xKD4TTEqrb932iTuIbuXYOP8Aei+VrfX+V98r735iTqKbt3XNXH+tF8rG1ocRp7++1dq68ORwxDhCurnHxPdu4/ynrinpWrdi6sKQQ6AVJNXF3ie75ndOi87z3q+CpYrIQ6O78mA+Z30C8b5XsEpPwEto+0vGuLYY+Z30br6Lm5NLTDJjWslznHmc52bnHU/spcvwk+pOXS+g7R9S44knMlRF570/AVl0rI7bzvGIhDpvE9v0Xnem93wo+AlJ+8OBcMeSujd3+3quu4YcKfguWc3ibWJ4ocJ2NCaHtItfPXJumZxyQOFfDQ2ak6nTSC4fdw3VqQcS+JXE12PqVbKIqCIiAiIgIiICIiAiIgIiICIiAiIgIiIGSqu/t/Yk1iG7d1jVxwixfKxuRNdvf0zcQ+ILrW43fu66rjhFiDIDYH+V9M1y7rtlrMqkmr3HMu6nf29pOxuXRumySQ+VlSSave7xvfq5x+mijb9X9EnrLZVR0cjHaGDqeuw+merfriMJfWUyOhjZOdm2GPq7YficM+Kk0tqe3tFXPcakuxJJzJ3KlyPEhIJYSTbLWSXuNSTiSTqTuticTN1rPwMs8WTnDQ5craZnr9cvr7S63EWCXAknAubucOVtNeqs+5Fw2SBotVsAMbQZhn7u66abpIbqK4ecLmSXlmc4aHR/ExhxEM/Md3+3qrGRFoEREBERAREQEREBERAREQEREBERAREQFVPE/iZ2BMikLqxDhEiDJoyIB/lfzXvxS4lfZlZJI3Vjuwe4ZMGo9f8A56VVL7BV4YXd9xq9xxI3J3d009s2/C9Tbq7lyMvI7PF7jUuOY3JO/t7bt+79tkzPsGQOBjUpEeMRDB0G7ztpmdjy06vp9nsMpkBocokbzU+VugXOy2CGfePxJPqSdz16q3rpqaviRk8qr97Hria44kk6k7qbgWd82eLDK2k8xpVuu4HTcr5JJLGn0QWSxtJ5s/TWp0Cu66l0YV2IfLDAdFI7z6f+Ldm+6zJv1LGpcu48O7LBFigOjkYnRvRv7rqURbQREQEREBERAREQEREBERAREQEREBERAVe8UOIwu2wy2VmtpeMSP7YP/t7LspxNWy1u7nGjWjMuOQHXA+gBOiqm+1yIVrrarA53xzquiQ84Z1x5j93nQGuJrUE5ZtXStrI0uJjRKuiOxc46fste1244wLISXHxOGg2G5WEWJEe90tg1aa0fhiKaLoZZJ22FowxWWvZpy9hsnaUoPQakrvLo3KiTiIIbRU6nytHVSN0rjmcRi+A2ja1c4jusHTqccFc8plEOSwxZrG2g1OrjuStsvC793YV3YfYWUYnxOObj9B0UoiKoIiICIiAiIgIiICIiAiIgIiICIiAiIgLXt1tbYGGLFPpqSSaAAakkgAakgar2iRBCBe/ILnLfbSKWuIBzmvYMPlFKGM8aChNOh3dQZyulkedrmHwDuctDrU9ppXwwWHfrlWmZAGQFOUgkzFzrPYnHkDvvY2rnatboT+gXh8c68r3QbC53w4cRGtHmjPGBhwT8oyL8hkKlT9nhMscPu0hwmClRgABo3c9fdc9W+toG8N1oT2fGy+GBFhN75GbmDHE6uGJH49Kat1LovvC7ndVsJp7zvo3d3t79dY5NEvJQxeaDZNBlEij6NO+um67Gy2VliYLPZmhrGigAyC6SM2/GFgl7JZDFmsjQ1rf5UnU9VsIi0yIiICIiAiIgIiICIiAiIgIiICIiAiIgIii51MRZmmFWmHeI8VDWjW/5nUNK5AEnAKW6GrNpkH4nvMBIa2tO1e3ME6Q2+Y/hji01tb5o++kR0GC8/CVPaxW911pLSQYcI5sszcQX+bENri5YzOZxL6RDY7D/ANMKNe5taRGjKFD1MEanOIa5Nz66R3eLAIdmaKilXHwNphp4nDRowHRY9b1p4WaztsbWQgzCgbDhMFCQMgGjwsH869DLbtmKRapxQuHghD+mzavzO/QfqpOWyhktq9tXRHeJ7sXHp0HQLeW5GbRERVBERAREQEREBERAREQEREBERAREQEREBERAXCX1u1aZrE7OCSbPFI5uXxDCjmOAza7lbiM8WnDA92ilm1l05qQ3SZL2BrxQAZDM+pGQ6D8SujZDEIBkMAAZAZLJE0W7ERFUEREBERAREQEREBERAREQEREBERAREQEREBERB//Z"/>
          <p:cNvSpPr>
            <a:spLocks noChangeAspect="1" noChangeArrowheads="1"/>
          </p:cNvSpPr>
          <p:nvPr/>
        </p:nvSpPr>
        <p:spPr bwMode="auto">
          <a:xfrm>
            <a:off x="6350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 name="TextBox 3"/>
          <p:cNvSpPr txBox="1"/>
          <p:nvPr/>
        </p:nvSpPr>
        <p:spPr>
          <a:xfrm>
            <a:off x="188029" y="160653"/>
            <a:ext cx="819324" cy="707886"/>
          </a:xfrm>
          <a:prstGeom prst="rect">
            <a:avLst/>
          </a:prstGeom>
          <a:noFill/>
        </p:spPr>
        <p:txBody>
          <a:bodyPr wrap="square" rtlCol="0">
            <a:spAutoFit/>
          </a:bodyPr>
          <a:lstStyle/>
          <a:p>
            <a:r>
              <a:rPr lang="en-GB" sz="4000" dirty="0" smtClean="0"/>
              <a:t>6</a:t>
            </a:r>
            <a:endParaRPr lang="en-GB" sz="4000" dirty="0"/>
          </a:p>
        </p:txBody>
      </p:sp>
      <p:pic>
        <p:nvPicPr>
          <p:cNvPr id="6146" name="Picture 2" descr="http://www.eddisons.com/uploads/im/auction-properties/66-105/105_5.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20380" y="2262322"/>
            <a:ext cx="5760640" cy="38450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789567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586064" y="514596"/>
            <a:ext cx="7543800" cy="1584176"/>
          </a:xfrm>
        </p:spPr>
        <p:txBody>
          <a:bodyPr>
            <a:normAutofit fontScale="90000"/>
          </a:bodyPr>
          <a:lstStyle/>
          <a:p>
            <a:pPr algn="ctr"/>
            <a:r>
              <a:rPr lang="en-GB" dirty="0">
                <a:latin typeface="Comic Sans MS" pitchFamily="66" charset="0"/>
              </a:rPr>
              <a:t>The toilet paper </a:t>
            </a:r>
            <a:r>
              <a:rPr lang="en-GB">
                <a:latin typeface="Comic Sans MS" pitchFamily="66" charset="0"/>
              </a:rPr>
              <a:t>is </a:t>
            </a:r>
            <a:r>
              <a:rPr lang="en-GB" smtClean="0">
                <a:latin typeface="Comic Sans MS" pitchFamily="66" charset="0"/>
              </a:rPr>
              <a:t>on top of </a:t>
            </a:r>
            <a:r>
              <a:rPr lang="en-GB" dirty="0">
                <a:latin typeface="Comic Sans MS" pitchFamily="66" charset="0"/>
              </a:rPr>
              <a:t>the toilet.</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AutoShape 2" descr="data:image/jpeg;base64,/9j/4AAQSkZJRgABAQAAAQABAAD/2wCEAAkGBhMGERQIBxIVFRITFxQXFhcWFRYYFhgVFxQVFRsXFxgYHCYeGRkjHBUUKy8gJygpOC0sGh4yNjAqNSY3LCoBCQoKDgwOGg8PFiwkHSQsLCksLCksLCwsLCwsLCksLCwsKSksNikpLCwsKSwsLCwsLCwsLCkpKSwsKSwpLCwsLP/AABEIAOAA4AMBIgACEQEDEQH/xAAcAAEAAgMBAQEAAAAAAAAAAAAABQcCBAYDAQj/xAA+EAABAgMGAwYDBwIFBQAAAAABAAIDBREEBiExQVEHEmETIjJCcbEUUsEVI4GRodHwM0MkYnKy4TRTosLx/8QAFwEBAQEBAAAAAAAAAAAAAAAAAAECA//EABwRAQEAAgMBAQAAAAAAAAAAAAABAhESITFBUf/aAAwDAQACEQMRAD8AvFERAREQEREBERAREQEREBERAREQEREBERAREQEREBF8c4MHM7ABadjncCYkssUaHELcwx7XU9aFNjdREQEREBERAREQEREBERAREQEREBERAREQEREBERAXja7YywtMW0uDQP5QDMlR89vJDkYDYlXRHeFjaVpq51TRrRuVBUMwPxs0PdGLWHAAbvByHQj1+Uy0YTiLFvMOzJ7Kzuc0gZudDaQ4l2nfyA0bU1qQW87Hm1gjx3R7C6GXwnAFze8WuIpi8DAHlyrSoyqpm0xG3kDrPFicsB3ddUlrogOmYIYemJrhuoS+187HdKH9hxLNFIewsa1kEMZSgHdLqNwqPBXqpKuliXctz7Yxwj1q00xzyrQqWUNdRxMBrYviaGB2/N2ba1/FTKsQREVBERAREQEREBERAREQEREBERAREQEREBQV5bzNkw7Cz0dHcMG6NHzP2HTX9UvDeL7P/wAJYaOjn8mA+Z3XEUGuG4B5O0PhXeY+aTqJQjvPe/Eh5xAp5oh0YK0wr1zb8GUCCLKHzWcPo7xvfENA0DIu2y7rem4qyouIPEl953GxS4uZZGnLEPjEYVfTJmzPxOOAj778QIt739kKw7M01ZCri4/PFPmefyGAG55pkOnedn7LWOLOV0sfhbeURLRDsU7PO9o/wjn4hkSjgWVdiC5po01wIG6tSe2GFOuxj2sVbZ4ojNBGbwxzWgg7c4Pq0L83wIJH3jCWuGLSDQhwxBBGRBX6XunAdeVsOYWkUhcrXU+Z5AJHoCTX8t0uOquN3O3TSGzmBBBieJ5Lz+OX6AKRREUREQEREBERAREQEREBERAREQEREBERAULOp2YJ+Cl+MU5uzDK+7tgvaaW57gYFgzydE0b0bu9cbeK8UC6EF1otDtxgavc4+VmOLjq7QajxLNvyD7OJxZ7nwXW6YvxFamoL3PNe4yuDohx72Te9sSqDvffKNe+L2to7sNteyhAnlYCcz8zzq45la9570Rb1RvibXgBhDhjwsbsNzgKnoMgABHwoXJic1rHBMstEKFy4uzW5Z7Pzd56Wez83edkrN4ZcMDegtmk4aW2MGrW5GOQf0hbnzZDDFdLdOclyu6x4ZcMTeoiZzZpbY2nutyMcjQbQtzrkMMVf8KC2ztEKCA1rQAABQADIADIJChNgNEKCA1rQAABQADAAAZBZrm6iIiAiIgIiICIiAiIgIiICIiAiIgIiIC428nESzyu0Q5MItHvJD3NaXcoAJpRuWWLsA3UjMQXEzikJRWUSE89odUEtPh3odKY1On6ine27EOMR5c+ID20WtCR8jCfDDB6Vd6YLeOHJjLPiumf8Q4Mts5tMc0Y10SG1rTV0VzCWlsIaNJGLjkDT1/Pl5byRr0Rja7adwxg8MNtfCOu5zJzUW4knDPpp6L1YzssTmpjj2ty0Q2dl3nZrassDtu+/w6df+FjZbL2/3kXw6Df/AIVscMOFxvEWzieNIsgxhwzgY/U7Qv8Ad6Z6t0zJv1jww4Xm8pbNp00iyDFjDgY5HtC/3emd9Q4YhAQ4YAaAAABQADIAbIxghgMYAAMABgABoFkuboIiICIiAiIgIiICIiAiIgIiICIiAiITTEoCrTihfqPLwZRI4b+0c2rohBDWtJpXmOQrrrpupyaX8gRIwlMujM7Ymji7CGwfM5xwPRozOwxW1ZLBDl0NxeTR9XPe8VdFcc3vBw5dm0GA0CksLH5uA+GBjxiXPeKuc7N3XozprRQVvmBtR7OFl7lWDxGkrJ7GMe7bYheA7tIbA5zHdnyjmh+Yd3y4jCgpTGuGtEIfVd+XLzxxmPHu90awQRU5rYstl7b72NloP3X2y2XtPvY2Wg+pVt8MOFZnhbObwMpZhQw4RzjbOeNIXTzf6fFm3TUjDhfwuN4OWcz1tLKKGHDOcfZzh/2enm/0+K92tDAGtFAMABkAjRy4NyC+rm6CIiAiIgIiICIiAiIgIiICIiAiIgIi+E0xKATy4lVNf7iM+ZxDd66pq44RIoyaNcdvf0Wd/L/PnMQ3buweYnCLE8obrjt7+mfpdS6EOSQ+0cKk94kjvRHfM7/LsFJORvTQu7dRsnh9raAXOdia4uc4+Z30H0oFrz6dPFJZAiP5agvAODRsDQmpwqBp1UpeKeljvhbIaxD+TAdfVRFisHZY5uzJOOJ91cteRY6WzQYUhhns3Nc57Wu7VuAyrRuw1667Ko79XbNhjtmz2ckO08zg2lAHt5eYkaB3NzAHqVYMsmFmix3yy0vLnwoZiCHmzm5hUO3PeB5a6krqLBdYXufDmU9ZWFCcHwmHJ7+UgOcNWAHI5+mcnSXuOK4XcKzNeWd3hZSBg6FCcP6mofEB/t7Dza4Z3eBTAIBTAL6qCIiAiIgIiICIiAiIgIiICIiAiIgIiE0xKD4TTEqrb932iTuIbuXYOP8Aei+VrfX+V98r735iTqKbt3XNXH+tF8rG1ocRp7++1dq68ORwxDhCurnHxPdu4/ynrinpWrdi6sKQQ6AVJNXF3ie75ndOi87z3q+CpYrIQ6O78mA+Z30C8b5XsEpPwEto+0vGuLYY+Z30br6Lm5NLTDJjWslznHmc52bnHU/spcvwk+pOXS+g7R9S44knMlRF570/AVl0rI7bzvGIhDpvE9v0Xnem93wo+AlJ+8OBcMeSujd3+3quu4YcKfguWc3ibWJ4ocJ2NCaHtItfPXJumZxyQOFfDQ2ak6nTSC4fdw3VqQcS+JXE12PqVbKIqCIiAiIgIiICIiAiIgIiICIiAiIgIiIGSqu/t/Yk1iG7d1jVxwixfKxuRNdvf0zcQ+ILrW43fu66rjhFiDIDYH+V9M1y7rtlrMqkmr3HMu6nf29pOxuXRumySQ+VlSSave7xvfq5x+mijb9X9EnrLZVR0cjHaGDqeuw+merfriMJfWUyOhjZOdm2GPq7YficM+Kk0tqe3tFXPcakuxJJzJ3KlyPEhIJYSTbLWSXuNSTiSTqTuticTN1rPwMs8WTnDQ5craZnr9cvr7S63EWCXAknAubucOVtNeqs+5Fw2SBotVsAMbQZhn7u66abpIbqK4ecLmSXlmc4aHR/ExhxEM/Md3+3qrGRFoEREBERAREQEREBERAREQEREBERAREQFVPE/iZ2BMikLqxDhEiDJoyIB/lfzXvxS4lfZlZJI3Vjuwe4ZMGo9f8A56VVL7BV4YXd9xq9xxI3J3d009s2/C9Tbq7lyMvI7PF7jUuOY3JO/t7bt+79tkzPsGQOBjUpEeMRDB0G7ztpmdjy06vp9nsMpkBocokbzU+VugXOy2CGfePxJPqSdz16q3rpqaviRk8qr97Hria44kk6k7qbgWd82eLDK2k8xpVuu4HTcr5JJLGn0QWSxtJ5s/TWp0Cu66l0YV2IfLDAdFI7z6f+Ldm+6zJv1LGpcu48O7LBFigOjkYnRvRv7rqURbQREQEREBERAREQEREBERAREQEREBERAVe8UOIwu2wy2VmtpeMSP7YP/t7LspxNWy1u7nGjWjMuOQHXA+gBOiqm+1yIVrrarA53xzquiQ84Z1x5j93nQGuJrUE5ZtXStrI0uJjRKuiOxc46fste1244wLISXHxOGg2G5WEWJEe90tg1aa0fhiKaLoZZJ22FowxWWvZpy9hsnaUoPQakrvLo3KiTiIIbRU6nytHVSN0rjmcRi+A2ja1c4jusHTqccFc8plEOSwxZrG2g1OrjuStsvC793YV3YfYWUYnxOObj9B0UoiKoIiICIiAiIgIiICIiAiIgIiICIiAiIgLXt1tbYGGLFPpqSSaAAakkgAakgar2iRBCBe/ILnLfbSKWuIBzmvYMPlFKGM8aChNOh3dQZyulkedrmHwDuctDrU9ppXwwWHfrlWmZAGQFOUgkzFzrPYnHkDvvY2rnatboT+gXh8c68r3QbC53w4cRGtHmjPGBhwT8oyL8hkKlT9nhMscPu0hwmClRgABo3c9fdc9W+toG8N1oT2fGy+GBFhN75GbmDHE6uGJH49Kat1LovvC7ndVsJp7zvo3d3t79dY5NEvJQxeaDZNBlEij6NO+um67Gy2VliYLPZmhrGigAyC6SM2/GFgl7JZDFmsjQ1rf5UnU9VsIi0yIiICIiAiIgIiICIiAiIgIiICIiAiIgIii51MRZmmFWmHeI8VDWjW/5nUNK5AEnAKW6GrNpkH4nvMBIa2tO1e3ME6Q2+Y/hji01tb5o++kR0GC8/CVPaxW911pLSQYcI5sszcQX+bENri5YzOZxL6RDY7D/ANMKNe5taRGjKFD1MEanOIa5Nz66R3eLAIdmaKilXHwNphp4nDRowHRY9b1p4WaztsbWQgzCgbDhMFCQMgGjwsH869DLbtmKRapxQuHghD+mzavzO/QfqpOWyhktq9tXRHeJ7sXHp0HQLeW5GbRERVBERAREQEREBERAREQEREBERAREQEREBERAXCX1u1aZrE7OCSbPFI5uXxDCjmOAza7lbiM8WnDA92ilm1l05qQ3SZL2BrxQAZDM+pGQ6D8SujZDEIBkMAAZAZLJE0W7ERFUEREBERAREQEREBERAREQEREBERAREQEREBERB//Z"/>
          <p:cNvSpPr>
            <a:spLocks noChangeAspect="1" noChangeArrowheads="1"/>
          </p:cNvSpPr>
          <p:nvPr/>
        </p:nvSpPr>
        <p:spPr bwMode="auto">
          <a:xfrm>
            <a:off x="6350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 name="TextBox 3"/>
          <p:cNvSpPr txBox="1"/>
          <p:nvPr/>
        </p:nvSpPr>
        <p:spPr>
          <a:xfrm>
            <a:off x="188029" y="160653"/>
            <a:ext cx="819324" cy="707886"/>
          </a:xfrm>
          <a:prstGeom prst="rect">
            <a:avLst/>
          </a:prstGeom>
          <a:noFill/>
        </p:spPr>
        <p:txBody>
          <a:bodyPr wrap="square" rtlCol="0">
            <a:spAutoFit/>
          </a:bodyPr>
          <a:lstStyle/>
          <a:p>
            <a:r>
              <a:rPr lang="en-GB" sz="4000" dirty="0" smtClean="0"/>
              <a:t>7</a:t>
            </a:r>
            <a:endParaRPr lang="en-GB" sz="4000" dirty="0"/>
          </a:p>
        </p:txBody>
      </p:sp>
      <p:pic>
        <p:nvPicPr>
          <p:cNvPr id="10" name="Picture 2" descr="http://www.eddisons.com/uploads/im/auction-properties/66-105/105_5.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47664" y="2254976"/>
            <a:ext cx="5760640" cy="38450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392345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597691" y="692696"/>
            <a:ext cx="7543800" cy="1584176"/>
          </a:xfrm>
        </p:spPr>
        <p:txBody>
          <a:bodyPr>
            <a:normAutofit fontScale="90000"/>
          </a:bodyPr>
          <a:lstStyle/>
          <a:p>
            <a:pPr algn="ctr"/>
            <a:r>
              <a:rPr lang="en-GB" dirty="0">
                <a:latin typeface="Comic Sans MS" pitchFamily="66" charset="0"/>
              </a:rPr>
              <a:t>The bath is behind the door.</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AutoShape 2" descr="data:image/jpeg;base64,/9j/4AAQSkZJRgABAQAAAQABAAD/2wCEAAkGBhMGERQIBxIVFRITFxQXFhcWFRYYFhgVFxQVFRsXFxgYHCYeGRkjHBUUKy8gJygpOC0sGh4yNjAqNSY3LCoBCQoKDgwOGg8PFiwkHSQsLCksLCksLCwsLCwsLCksLCwsKSksNikpLCwsKSwsLCwsLCwsLCkpKSwsKSwpLCwsLP/AABEIAOAA4AMBIgACEQEDEQH/xAAcAAEAAgMBAQEAAAAAAAAAAAAABQcCBAYDAQj/xAA+EAABAgMGAwYDBwIFBQAAAAABAAIDBREEBiExQVEHEmETIjJCcbEUUsEVI4GRodHwM0MkYnKy4TRTosLx/8QAFwEBAQEBAAAAAAAAAAAAAAAAAAECA//EABwRAQEAAgMBAQAAAAAAAAAAAAABAhESITFBUf/aAAwDAQACEQMRAD8AvFERAREQEREBERAREQEREBERAREQEREBERAREQEREBF8c4MHM7ABadjncCYkssUaHELcwx7XU9aFNjdREQEREBERAREQEREBERAREQEREBERAREQEREBERAXja7YywtMW0uDQP5QDMlR89vJDkYDYlXRHeFjaVpq51TRrRuVBUMwPxs0PdGLWHAAbvByHQj1+Uy0YTiLFvMOzJ7Kzuc0gZudDaQ4l2nfyA0bU1qQW87Hm1gjx3R7C6GXwnAFze8WuIpi8DAHlyrSoyqpm0xG3kDrPFicsB3ddUlrogOmYIYemJrhuoS+187HdKH9hxLNFIewsa1kEMZSgHdLqNwqPBXqpKuliXctz7Yxwj1q00xzyrQqWUNdRxMBrYviaGB2/N2ba1/FTKsQREVBERAREQEREBERAREQEREBERAREQEREBQV5bzNkw7Cz0dHcMG6NHzP2HTX9UvDeL7P/wAJYaOjn8mA+Z3XEUGuG4B5O0PhXeY+aTqJQjvPe/Eh5xAp5oh0YK0wr1zb8GUCCLKHzWcPo7xvfENA0DIu2y7rem4qyouIPEl953GxS4uZZGnLEPjEYVfTJmzPxOOAj778QIt739kKw7M01ZCri4/PFPmefyGAG55pkOnedn7LWOLOV0sfhbeURLRDsU7PO9o/wjn4hkSjgWVdiC5po01wIG6tSe2GFOuxj2sVbZ4ojNBGbwxzWgg7c4Pq0L83wIJH3jCWuGLSDQhwxBBGRBX6XunAdeVsOYWkUhcrXU+Z5AJHoCTX8t0uOquN3O3TSGzmBBBieJ5Lz+OX6AKRREUREQEREBERAREQEREBERAREQEREBERAULOp2YJ+Cl+MU5uzDK+7tgvaaW57gYFgzydE0b0bu9cbeK8UC6EF1otDtxgavc4+VmOLjq7QajxLNvyD7OJxZ7nwXW6YvxFamoL3PNe4yuDohx72Te9sSqDvffKNe+L2to7sNteyhAnlYCcz8zzq45la9570Rb1RvibXgBhDhjwsbsNzgKnoMgABHwoXJic1rHBMstEKFy4uzW5Z7Pzd56Wez83edkrN4ZcMDegtmk4aW2MGrW5GOQf0hbnzZDDFdLdOclyu6x4ZcMTeoiZzZpbY2nutyMcjQbQtzrkMMVf8KC2ztEKCA1rQAABQADIADIJChNgNEKCA1rQAABQADAAAZBZrm6iIiAiIgIiICIiAiIgIiICIiAiIgIiIC428nESzyu0Q5MItHvJD3NaXcoAJpRuWWLsA3UjMQXEzikJRWUSE89odUEtPh3odKY1On6ine27EOMR5c+ID20WtCR8jCfDDB6Vd6YLeOHJjLPiumf8Q4Mts5tMc0Y10SG1rTV0VzCWlsIaNJGLjkDT1/Pl5byRr0Rja7adwxg8MNtfCOu5zJzUW4knDPpp6L1YzssTmpjj2ty0Q2dl3nZrassDtu+/w6df+FjZbL2/3kXw6Df/AIVscMOFxvEWzieNIsgxhwzgY/U7Qv8Ad6Z6t0zJv1jww4Xm8pbNp00iyDFjDgY5HtC/3emd9Q4YhAQ4YAaAAABQADIAbIxghgMYAAMABgABoFkuboIiICIiAiIgIiICIiAiIgIiICIiAiITTEoCrTihfqPLwZRI4b+0c2rohBDWtJpXmOQrrrpupyaX8gRIwlMujM7Ymji7CGwfM5xwPRozOwxW1ZLBDl0NxeTR9XPe8VdFcc3vBw5dm0GA0CksLH5uA+GBjxiXPeKuc7N3XozprRQVvmBtR7OFl7lWDxGkrJ7GMe7bYheA7tIbA5zHdnyjmh+Yd3y4jCgpTGuGtEIfVd+XLzxxmPHu90awQRU5rYstl7b72NloP3X2y2XtPvY2Wg+pVt8MOFZnhbObwMpZhQw4RzjbOeNIXTzf6fFm3TUjDhfwuN4OWcz1tLKKGHDOcfZzh/2enm/0+K92tDAGtFAMABkAjRy4NyC+rm6CIiAiIgIiICIiAiIgIiICIiAiIgIi+E0xKATy4lVNf7iM+ZxDd66pq44RIoyaNcdvf0Wd/L/PnMQ3buweYnCLE8obrjt7+mfpdS6EOSQ+0cKk94kjvRHfM7/LsFJORvTQu7dRsnh9raAXOdia4uc4+Z30H0oFrz6dPFJZAiP5agvAODRsDQmpwqBp1UpeKeljvhbIaxD+TAdfVRFisHZY5uzJOOJ91cteRY6WzQYUhhns3Nc57Wu7VuAyrRuw1667Ko79XbNhjtmz2ckO08zg2lAHt5eYkaB3NzAHqVYMsmFmix3yy0vLnwoZiCHmzm5hUO3PeB5a6krqLBdYXufDmU9ZWFCcHwmHJ7+UgOcNWAHI5+mcnSXuOK4XcKzNeWd3hZSBg6FCcP6mofEB/t7Dza4Z3eBTAIBTAL6qCIiAiIgIiICIiAiIgIiICIiAiIgIiE0xKD4TTEqrb932iTuIbuXYOP8Aei+VrfX+V98r735iTqKbt3XNXH+tF8rG1ocRp7++1dq68ORwxDhCurnHxPdu4/ynrinpWrdi6sKQQ6AVJNXF3ie75ndOi87z3q+CpYrIQ6O78mA+Z30C8b5XsEpPwEto+0vGuLYY+Z30br6Lm5NLTDJjWslznHmc52bnHU/spcvwk+pOXS+g7R9S44knMlRF570/AVl0rI7bzvGIhDpvE9v0Xnem93wo+AlJ+8OBcMeSujd3+3quu4YcKfguWc3ibWJ4ocJ2NCaHtItfPXJumZxyQOFfDQ2ak6nTSC4fdw3VqQcS+JXE12PqVbKIqCIiAiIgIiICIiAiIgIiICIiAiIgIiIGSqu/t/Yk1iG7d1jVxwixfKxuRNdvf0zcQ+ILrW43fu66rjhFiDIDYH+V9M1y7rtlrMqkmr3HMu6nf29pOxuXRumySQ+VlSSave7xvfq5x+mijb9X9EnrLZVR0cjHaGDqeuw+merfriMJfWUyOhjZOdm2GPq7YficM+Kk0tqe3tFXPcakuxJJzJ3KlyPEhIJYSTbLWSXuNSTiSTqTuticTN1rPwMs8WTnDQ5craZnr9cvr7S63EWCXAknAubucOVtNeqs+5Fw2SBotVsAMbQZhn7u66abpIbqK4ecLmSXlmc4aHR/ExhxEM/Md3+3qrGRFoEREBERAREQEREBERAREQEREBERAREQFVPE/iZ2BMikLqxDhEiDJoyIB/lfzXvxS4lfZlZJI3Vjuwe4ZMGo9f8A56VVL7BV4YXd9xq9xxI3J3d009s2/C9Tbq7lyMvI7PF7jUuOY3JO/t7bt+79tkzPsGQOBjUpEeMRDB0G7ztpmdjy06vp9nsMpkBocokbzU+VugXOy2CGfePxJPqSdz16q3rpqaviRk8qr97Hria44kk6k7qbgWd82eLDK2k8xpVuu4HTcr5JJLGn0QWSxtJ5s/TWp0Cu66l0YV2IfLDAdFI7z6f+Ldm+6zJv1LGpcu48O7LBFigOjkYnRvRv7rqURbQREQEREBERAREQEREBERAREQEREBERAVe8UOIwu2wy2VmtpeMSP7YP/t7LspxNWy1u7nGjWjMuOQHXA+gBOiqm+1yIVrrarA53xzquiQ84Z1x5j93nQGuJrUE5ZtXStrI0uJjRKuiOxc46fste1244wLISXHxOGg2G5WEWJEe90tg1aa0fhiKaLoZZJ22FowxWWvZpy9hsnaUoPQakrvLo3KiTiIIbRU6nytHVSN0rjmcRi+A2ja1c4jusHTqccFc8plEOSwxZrG2g1OrjuStsvC793YV3YfYWUYnxOObj9B0UoiKoIiICIiAiIgIiICIiAiIgIiICIiAiIgLXt1tbYGGLFPpqSSaAAakkgAakgar2iRBCBe/ILnLfbSKWuIBzmvYMPlFKGM8aChNOh3dQZyulkedrmHwDuctDrU9ppXwwWHfrlWmZAGQFOUgkzFzrPYnHkDvvY2rnatboT+gXh8c68r3QbC53w4cRGtHmjPGBhwT8oyL8hkKlT9nhMscPu0hwmClRgABo3c9fdc9W+toG8N1oT2fGy+GBFhN75GbmDHE6uGJH49Kat1LovvC7ndVsJp7zvo3d3t79dY5NEvJQxeaDZNBlEij6NO+um67Gy2VliYLPZmhrGigAyC6SM2/GFgl7JZDFmsjQ1rf5UnU9VsIi0yIiICIiAiIgIiICIiAiIgIiICIiAiIgIii51MRZmmFWmHeI8VDWjW/5nUNK5AEnAKW6GrNpkH4nvMBIa2tO1e3ME6Q2+Y/hji01tb5o++kR0GC8/CVPaxW911pLSQYcI5sszcQX+bENri5YzOZxL6RDY7D/ANMKNe5taRGjKFD1MEanOIa5Nz66R3eLAIdmaKilXHwNphp4nDRowHRY9b1p4WaztsbWQgzCgbDhMFCQMgGjwsH869DLbtmKRapxQuHghD+mzavzO/QfqpOWyhktq9tXRHeJ7sXHp0HQLeW5GbRERVBERAREQEREBERAREQEREBERAREQEREBERAXCX1u1aZrE7OCSbPFI5uXxDCjmOAza7lbiM8WnDA92ilm1l05qQ3SZL2BrxQAZDM+pGQ6D8SujZDEIBkMAAZAZLJE0W7ERFUEREBERAREQEREBERAREQEREBERAREQEREBERB//Z"/>
          <p:cNvSpPr>
            <a:spLocks noChangeAspect="1" noChangeArrowheads="1"/>
          </p:cNvSpPr>
          <p:nvPr/>
        </p:nvSpPr>
        <p:spPr bwMode="auto">
          <a:xfrm>
            <a:off x="6350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 name="TextBox 3"/>
          <p:cNvSpPr txBox="1"/>
          <p:nvPr/>
        </p:nvSpPr>
        <p:spPr>
          <a:xfrm>
            <a:off x="188029" y="160653"/>
            <a:ext cx="819324" cy="707886"/>
          </a:xfrm>
          <a:prstGeom prst="rect">
            <a:avLst/>
          </a:prstGeom>
          <a:noFill/>
        </p:spPr>
        <p:txBody>
          <a:bodyPr wrap="square" rtlCol="0">
            <a:spAutoFit/>
          </a:bodyPr>
          <a:lstStyle/>
          <a:p>
            <a:r>
              <a:rPr lang="en-GB" sz="4000" dirty="0" smtClean="0"/>
              <a:t>8</a:t>
            </a:r>
            <a:endParaRPr lang="en-GB" sz="4000" dirty="0"/>
          </a:p>
        </p:txBody>
      </p:sp>
      <p:pic>
        <p:nvPicPr>
          <p:cNvPr id="10" name="Picture 2" descr="http://www.eddisons.com/uploads/im/auction-properties/66-105/105_5.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75181" y="2254976"/>
            <a:ext cx="5760640" cy="38450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9121981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version>
  <revision id="1.0.37047.0"/>
</version>
</file>

<file path=customXml/itemProps1.xml><?xml version="1.0" encoding="utf-8"?>
<ds:datastoreItem xmlns:ds="http://schemas.openxmlformats.org/officeDocument/2006/customXml" ds:itemID="{D62303C3-E526-4593-8190-D73A3531D669}">
  <ds:schemaRefs/>
</ds:datastoreItem>
</file>

<file path=docProps/app.xml><?xml version="1.0" encoding="utf-8"?>
<Properties xmlns="http://schemas.openxmlformats.org/officeDocument/2006/extended-properties" xmlns:vt="http://schemas.openxmlformats.org/officeDocument/2006/docPropsVTypes">
  <Template>Adjacency</Template>
  <TotalTime>1244</TotalTime>
  <Words>183</Words>
  <Application>Microsoft Office PowerPoint</Application>
  <PresentationFormat>On-screen Show (4:3)</PresentationFormat>
  <Paragraphs>42</Paragraphs>
  <Slides>12</Slides>
  <Notes>11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Adjacency</vt:lpstr>
      <vt:lpstr>Week 15  </vt:lpstr>
      <vt:lpstr>The shelves are above the bed.</vt:lpstr>
      <vt:lpstr>The pillows are on the duvet.</vt:lpstr>
      <vt:lpstr>The drawers are next to the bed.</vt:lpstr>
      <vt:lpstr>The curtains are behind the bed. </vt:lpstr>
      <vt:lpstr>The light is above the bed.</vt:lpstr>
      <vt:lpstr>The blinds are above the sink.</vt:lpstr>
      <vt:lpstr>The toilet paper is on top of the toilet.</vt:lpstr>
      <vt:lpstr>The bath is behind the door.</vt:lpstr>
      <vt:lpstr>The sink is next to the bath.</vt:lpstr>
      <vt:lpstr>The tiles are on the wall.</vt:lpstr>
      <vt:lpstr>start again  (if needed)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Week 3 social sight words</dc:title>
  <dc:creator>Stephen Woulds</dc:creator>
  <cp:lastModifiedBy>Stephen Woulds</cp:lastModifiedBy>
  <cp:revision>106</cp:revision>
  <dcterms:created xsi:type="dcterms:W3CDTF">2013-07-18T10:55:53Z</dcterms:created>
  <dcterms:modified xsi:type="dcterms:W3CDTF">2014-02-10T13:23:50Z</dcterms:modified>
</cp:coreProperties>
</file>