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0" autoAdjust="0"/>
    <p:restoredTop sz="82857" autoAdjust="0"/>
  </p:normalViewPr>
  <p:slideViewPr>
    <p:cSldViewPr>
      <p:cViewPr varScale="1">
        <p:scale>
          <a:sx n="49" d="100"/>
          <a:sy n="49" d="100"/>
        </p:scale>
        <p:origin x="-90"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09/02/2014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09/02/2014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09/02/2014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09/02/2014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09/02/2014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09/02/2014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09/02/2014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15</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65948" y="488204"/>
            <a:ext cx="7543800" cy="1584176"/>
          </a:xfrm>
        </p:spPr>
        <p:txBody>
          <a:bodyPr>
            <a:normAutofit fontScale="90000"/>
          </a:bodyPr>
          <a:lstStyle/>
          <a:p>
            <a:pPr algn="ctr"/>
            <a:r>
              <a:rPr lang="en-GB" dirty="0">
                <a:latin typeface="Comic Sans MS" pitchFamily="66" charset="0"/>
              </a:rPr>
              <a:t>The coffee table is </a:t>
            </a:r>
            <a:r>
              <a:rPr lang="en-GB" dirty="0" smtClean="0">
                <a:latin typeface="Comic Sans MS" pitchFamily="66" charset="0"/>
              </a:rPr>
              <a:t>in front of the </a:t>
            </a:r>
            <a:r>
              <a:rPr lang="en-GB" dirty="0">
                <a:latin typeface="Comic Sans MS" pitchFamily="66" charset="0"/>
              </a:rPr>
              <a:t>fire.</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10" name="Picture 2" descr="http://thehomesitter.com/wp-content/uploads/2014/01/small-living-room-decor-2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7393" y="2438995"/>
            <a:ext cx="5940911" cy="369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04314" y="514596"/>
            <a:ext cx="7543800" cy="1584176"/>
          </a:xfrm>
        </p:spPr>
        <p:txBody>
          <a:bodyPr>
            <a:normAutofit fontScale="90000"/>
          </a:bodyPr>
          <a:lstStyle/>
          <a:p>
            <a:pPr algn="ctr"/>
            <a:r>
              <a:rPr lang="en-GB" dirty="0">
                <a:latin typeface="Comic Sans MS" pitchFamily="66" charset="0"/>
              </a:rPr>
              <a:t>The lights are </a:t>
            </a:r>
            <a:r>
              <a:rPr lang="en-GB" dirty="0" smtClean="0">
                <a:latin typeface="Comic Sans MS" pitchFamily="66" charset="0"/>
              </a:rPr>
              <a:t>above.</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 name="Picture 2" descr="http://thehomesitter.com/wp-content/uploads/2014/01/small-living-room-decor-2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7393" y="2438995"/>
            <a:ext cx="5940911" cy="369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08112" y="404664"/>
            <a:ext cx="7543800" cy="1584176"/>
          </a:xfrm>
        </p:spPr>
        <p:txBody>
          <a:bodyPr>
            <a:normAutofit fontScale="90000"/>
          </a:bodyPr>
          <a:lstStyle/>
          <a:p>
            <a:pPr algn="ctr"/>
            <a:r>
              <a:rPr lang="en-GB" dirty="0">
                <a:latin typeface="Comic Sans MS" pitchFamily="66" charset="0"/>
              </a:rPr>
              <a:t>The microwave is </a:t>
            </a:r>
            <a:r>
              <a:rPr lang="en-GB" dirty="0" smtClean="0">
                <a:latin typeface="Comic Sans MS" pitchFamily="66" charset="0"/>
              </a:rPr>
              <a:t>above the </a:t>
            </a:r>
            <a:r>
              <a:rPr lang="en-GB" dirty="0">
                <a:latin typeface="Comic Sans MS" pitchFamily="66" charset="0"/>
              </a:rPr>
              <a:t>fridge.</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3" name="Picture 2" descr="http://media.rightmove.co.uk/3k/2070/42173483/2070_OAK102910_IMG_03_0002_max_620x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173" y="2204864"/>
            <a:ext cx="47625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237406"/>
            <a:ext cx="7543800" cy="1584176"/>
          </a:xfrm>
        </p:spPr>
        <p:txBody>
          <a:bodyPr>
            <a:normAutofit fontScale="90000"/>
          </a:bodyPr>
          <a:lstStyle/>
          <a:p>
            <a:pPr algn="ctr"/>
            <a:r>
              <a:rPr lang="en-GB" dirty="0">
                <a:latin typeface="Comic Sans MS" pitchFamily="66" charset="0"/>
              </a:rPr>
              <a:t>The oven gloves are </a:t>
            </a:r>
            <a:r>
              <a:rPr lang="en-GB" dirty="0" smtClean="0">
                <a:latin typeface="Comic Sans MS" pitchFamily="66" charset="0"/>
              </a:rPr>
              <a:t>in front of the </a:t>
            </a:r>
            <a:r>
              <a:rPr lang="en-GB" dirty="0">
                <a:latin typeface="Comic Sans MS" pitchFamily="66" charset="0"/>
              </a:rPr>
              <a:t>cupboard.</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2050" name="Picture 2" descr="http://media.rightmove.co.uk/3k/2070/42173483/2070_OAK102910_IMG_03_0002_max_620x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821582"/>
            <a:ext cx="47625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89090" y="868539"/>
            <a:ext cx="7543800" cy="1584176"/>
          </a:xfrm>
        </p:spPr>
        <p:txBody>
          <a:bodyPr>
            <a:normAutofit fontScale="90000"/>
          </a:bodyPr>
          <a:lstStyle/>
          <a:p>
            <a:pPr algn="ctr"/>
            <a:r>
              <a:rPr lang="en-GB" dirty="0">
                <a:latin typeface="Comic Sans MS" pitchFamily="66" charset="0"/>
              </a:rPr>
              <a:t>The fridge is </a:t>
            </a:r>
            <a:r>
              <a:rPr lang="en-GB" dirty="0" smtClean="0">
                <a:latin typeface="Comic Sans MS" pitchFamily="66" charset="0"/>
              </a:rPr>
              <a:t>next to the </a:t>
            </a:r>
            <a:r>
              <a:rPr lang="en-GB" dirty="0">
                <a:latin typeface="Comic Sans MS" pitchFamily="66" charset="0"/>
              </a:rPr>
              <a:t>washing machine.</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3074" name="Picture 2" descr="http://media.rightmove.co.uk/3k/2070/42173483/2070_OAK102910_IMG_03_0002_max_620x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821582"/>
            <a:ext cx="47625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764704"/>
            <a:ext cx="7543800" cy="1584176"/>
          </a:xfrm>
        </p:spPr>
        <p:txBody>
          <a:bodyPr>
            <a:normAutofit fontScale="90000"/>
          </a:bodyPr>
          <a:lstStyle/>
          <a:p>
            <a:pPr algn="ctr"/>
            <a:r>
              <a:rPr lang="en-GB" dirty="0">
                <a:latin typeface="Comic Sans MS" pitchFamily="66" charset="0"/>
              </a:rPr>
              <a:t>The cupboards are </a:t>
            </a:r>
            <a:r>
              <a:rPr lang="en-GB" dirty="0" smtClean="0">
                <a:latin typeface="Comic Sans MS" pitchFamily="66" charset="0"/>
              </a:rPr>
              <a:t>on the </a:t>
            </a:r>
            <a:r>
              <a:rPr lang="en-GB" dirty="0">
                <a:latin typeface="Comic Sans MS" pitchFamily="66" charset="0"/>
              </a:rPr>
              <a:t>wall.</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4098" name="Picture 2" descr="http://media.rightmove.co.uk/3k/2070/42173483/2070_OAK102910_IMG_03_0002_max_620x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5724" y="2564904"/>
            <a:ext cx="47625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25593" y="980728"/>
            <a:ext cx="7543800" cy="1584176"/>
          </a:xfrm>
        </p:spPr>
        <p:txBody>
          <a:bodyPr>
            <a:normAutofit fontScale="90000"/>
          </a:bodyPr>
          <a:lstStyle/>
          <a:p>
            <a:pPr algn="ctr"/>
            <a:r>
              <a:rPr lang="en-GB" dirty="0">
                <a:latin typeface="Comic Sans MS" pitchFamily="66" charset="0"/>
              </a:rPr>
              <a:t>The fridge is </a:t>
            </a:r>
            <a:r>
              <a:rPr lang="en-GB" dirty="0" smtClean="0">
                <a:latin typeface="Comic Sans MS" pitchFamily="66" charset="0"/>
              </a:rPr>
              <a:t>under the </a:t>
            </a:r>
            <a:r>
              <a:rPr lang="en-GB" dirty="0">
                <a:latin typeface="Comic Sans MS" pitchFamily="66" charset="0"/>
              </a:rPr>
              <a:t>microwave.</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pic>
        <p:nvPicPr>
          <p:cNvPr id="5122" name="Picture 2" descr="http://media.rightmove.co.uk/3k/2070/42173483/2070_OAK102910_IMG_03_0002_max_620x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764" y="2636912"/>
            <a:ext cx="476250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6328" y="1052736"/>
            <a:ext cx="7543800" cy="1584176"/>
          </a:xfrm>
        </p:spPr>
        <p:txBody>
          <a:bodyPr>
            <a:normAutofit fontScale="90000"/>
          </a:bodyPr>
          <a:lstStyle/>
          <a:p>
            <a:pPr algn="ctr"/>
            <a:r>
              <a:rPr lang="en-GB" dirty="0">
                <a:latin typeface="Comic Sans MS" pitchFamily="66" charset="0"/>
              </a:rPr>
              <a:t>The rug is </a:t>
            </a:r>
            <a:r>
              <a:rPr lang="en-GB" dirty="0" smtClean="0">
                <a:latin typeface="Comic Sans MS" pitchFamily="66" charset="0"/>
              </a:rPr>
              <a:t>under the </a:t>
            </a:r>
            <a:r>
              <a:rPr lang="en-GB" dirty="0">
                <a:latin typeface="Comic Sans MS" pitchFamily="66" charset="0"/>
              </a:rPr>
              <a:t>coffee table.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6146" name="Picture 2" descr="http://thehomesitter.com/wp-content/uploads/2014/01/small-living-room-decor-2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925" y="2995613"/>
            <a:ext cx="6219825"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9939" y="839330"/>
            <a:ext cx="7543800" cy="1584176"/>
          </a:xfrm>
        </p:spPr>
        <p:txBody>
          <a:bodyPr>
            <a:normAutofit fontScale="90000"/>
          </a:bodyPr>
          <a:lstStyle/>
          <a:p>
            <a:pPr algn="ctr"/>
            <a:r>
              <a:rPr lang="en-GB" dirty="0">
                <a:latin typeface="Comic Sans MS" pitchFamily="66" charset="0"/>
              </a:rPr>
              <a:t>The plant is </a:t>
            </a:r>
            <a:r>
              <a:rPr lang="en-GB" dirty="0" smtClean="0">
                <a:latin typeface="Comic Sans MS" pitchFamily="66" charset="0"/>
              </a:rPr>
              <a:t>next to the </a:t>
            </a:r>
            <a:r>
              <a:rPr lang="en-GB" dirty="0">
                <a:latin typeface="Comic Sans MS" pitchFamily="66" charset="0"/>
              </a:rPr>
              <a:t>sofa.</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7170" name="Picture 2" descr="http://thehomesitter.com/wp-content/uploads/2014/01/small-living-room-decor-2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7393" y="2438995"/>
            <a:ext cx="5940911" cy="369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499901"/>
            <a:ext cx="7543800" cy="1584176"/>
          </a:xfrm>
        </p:spPr>
        <p:txBody>
          <a:bodyPr>
            <a:normAutofit fontScale="90000"/>
          </a:bodyPr>
          <a:lstStyle/>
          <a:p>
            <a:pPr algn="ctr"/>
            <a:r>
              <a:rPr lang="en-GB" dirty="0">
                <a:latin typeface="Comic Sans MS" pitchFamily="66" charset="0"/>
              </a:rPr>
              <a:t>The fireplace is </a:t>
            </a:r>
            <a:r>
              <a:rPr lang="en-GB" dirty="0" smtClean="0">
                <a:latin typeface="Comic Sans MS" pitchFamily="66" charset="0"/>
              </a:rPr>
              <a:t>on the </a:t>
            </a:r>
            <a:r>
              <a:rPr lang="en-GB" dirty="0">
                <a:latin typeface="Comic Sans MS" pitchFamily="66" charset="0"/>
              </a:rPr>
              <a:t>wall.</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0" name="Picture 2" descr="http://thehomesitter.com/wp-content/uploads/2014/01/small-living-room-decor-2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7393" y="2438995"/>
            <a:ext cx="5940911" cy="369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1239</TotalTime>
  <Words>186</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15  </vt:lpstr>
      <vt:lpstr>The microwave is above the fridge.</vt:lpstr>
      <vt:lpstr>The oven gloves are in front of the cupboard.</vt:lpstr>
      <vt:lpstr>The fridge is next to the washing machine.</vt:lpstr>
      <vt:lpstr>The cupboards are on the wall.</vt:lpstr>
      <vt:lpstr>The fridge is under the microwave.</vt:lpstr>
      <vt:lpstr>The rug is under the coffee table. </vt:lpstr>
      <vt:lpstr>The plant is next to the sofa.</vt:lpstr>
      <vt:lpstr>The fireplace is on the wall.</vt:lpstr>
      <vt:lpstr>The coffee table is in front of the fire.</vt:lpstr>
      <vt:lpstr>The lights are above.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104</cp:revision>
  <dcterms:created xsi:type="dcterms:W3CDTF">2013-07-18T10:55:53Z</dcterms:created>
  <dcterms:modified xsi:type="dcterms:W3CDTF">2014-02-09T09:49:17Z</dcterms:modified>
</cp:coreProperties>
</file>