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8" autoAdjust="0"/>
    <p:restoredTop sz="94660"/>
  </p:normalViewPr>
  <p:slideViewPr>
    <p:cSldViewPr>
      <p:cViewPr varScale="1">
        <p:scale>
          <a:sx n="87" d="100"/>
          <a:sy n="87" d="100"/>
        </p:scale>
        <p:origin x="-7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01/02/2014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01/02/2014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01/02/2014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01/02/2014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01/02/2014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14</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IRON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iron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Iron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DISHES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dishes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Dishes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TIDY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anose="030F0702030302020204" pitchFamily="66" charset="0"/>
              </a:rPr>
              <a:t>tidy </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Tidy</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CLEAN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clean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Clean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CHANGE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change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Change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MOP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mop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SWEEP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sweep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Sweep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WASH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wash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Wash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HOUSE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house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House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FLOOR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a:latin typeface="Comic Sans MS" pitchFamily="66" charset="0"/>
              </a:rPr>
              <a:t>floor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Floor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225</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14  </vt:lpstr>
      <vt:lpstr>TIDY  tidy   Tidy</vt:lpstr>
      <vt:lpstr>CLEAN  clean   Clean</vt:lpstr>
      <vt:lpstr>CHANGE  change   Change</vt:lpstr>
      <vt:lpstr>MOP  mop   Mop</vt:lpstr>
      <vt:lpstr>SWEEP  sweep   Sweep</vt:lpstr>
      <vt:lpstr>WASH  wash   Wash</vt:lpstr>
      <vt:lpstr>HOUSE  house  House</vt:lpstr>
      <vt:lpstr>FLOOR  floor   Floor</vt:lpstr>
      <vt:lpstr>IRON  iron  Iron</vt:lpstr>
      <vt:lpstr>DISHES  dishes  Dishes</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31</cp:revision>
  <dcterms:created xsi:type="dcterms:W3CDTF">2013-07-18T10:55:53Z</dcterms:created>
  <dcterms:modified xsi:type="dcterms:W3CDTF">2014-02-01T13:06:49Z</dcterms:modified>
</cp:coreProperties>
</file>