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2" r:id="rId7"/>
    <p:sldId id="283" r:id="rId8"/>
    <p:sldId id="288" r:id="rId9"/>
    <p:sldId id="289" r:id="rId10"/>
    <p:sldId id="284" r:id="rId11"/>
    <p:sldId id="285" r:id="rId12"/>
    <p:sldId id="290"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857" autoAdjust="0"/>
  </p:normalViewPr>
  <p:slideViewPr>
    <p:cSldViewPr>
      <p:cViewPr varScale="1">
        <p:scale>
          <a:sx n="65" d="100"/>
          <a:sy n="65" d="100"/>
        </p:scale>
        <p:origin x="-120"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04/02/2014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04/02/2014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14</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16832"/>
            <a:ext cx="7543800" cy="1584176"/>
          </a:xfrm>
        </p:spPr>
        <p:txBody>
          <a:bodyPr>
            <a:normAutofit fontScale="90000"/>
          </a:bodyPr>
          <a:lstStyle/>
          <a:p>
            <a:pPr algn="ctr"/>
            <a:r>
              <a:rPr lang="en-GB" dirty="0">
                <a:latin typeface="Comic Sans MS" pitchFamily="66" charset="0"/>
              </a:rPr>
              <a:t>How often do you wash up</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5122" name="Picture 2" descr="washing-up_1886717c"/>
          <p:cNvPicPr>
            <a:picLocks noChangeAspect="1" noChangeArrowheads="1"/>
          </p:cNvPicPr>
          <p:nvPr/>
        </p:nvPicPr>
        <p:blipFill>
          <a:blip r:embed="rId3">
            <a:extLst>
              <a:ext uri="{28A0092B-C50C-407E-A947-70E740481C1C}">
                <a14:useLocalDpi xmlns:a14="http://schemas.microsoft.com/office/drawing/2010/main" val="0"/>
              </a:ext>
            </a:extLst>
          </a:blip>
          <a:srcRect r="21130"/>
          <a:stretch>
            <a:fillRect/>
          </a:stretch>
        </p:blipFill>
        <p:spPr bwMode="auto">
          <a:xfrm>
            <a:off x="2411760" y="3579779"/>
            <a:ext cx="3672408" cy="291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16832"/>
            <a:ext cx="7543800" cy="1584176"/>
          </a:xfrm>
        </p:spPr>
        <p:txBody>
          <a:bodyPr>
            <a:normAutofit/>
          </a:bodyPr>
          <a:lstStyle/>
          <a:p>
            <a:pPr algn="ctr"/>
            <a:r>
              <a:rPr lang="en-GB" sz="5900" dirty="0">
                <a:latin typeface="Comic Sans MS" pitchFamily="66" charset="0"/>
              </a:rPr>
              <a:t>I often wash up.</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7" name="Picture 2" descr="washing-up_1886717c"/>
          <p:cNvPicPr>
            <a:picLocks noChangeAspect="1" noChangeArrowheads="1"/>
          </p:cNvPicPr>
          <p:nvPr/>
        </p:nvPicPr>
        <p:blipFill>
          <a:blip r:embed="rId3">
            <a:extLst>
              <a:ext uri="{28A0092B-C50C-407E-A947-70E740481C1C}">
                <a14:useLocalDpi xmlns:a14="http://schemas.microsoft.com/office/drawing/2010/main" val="0"/>
              </a:ext>
            </a:extLst>
          </a:blip>
          <a:srcRect r="21130"/>
          <a:stretch>
            <a:fillRect/>
          </a:stretch>
        </p:blipFill>
        <p:spPr bwMode="auto">
          <a:xfrm>
            <a:off x="2411760" y="3579779"/>
            <a:ext cx="3672408" cy="291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5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How often do you cook a meal</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2" descr="Man-cooking-meal-in-a-fry-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573016"/>
            <a:ext cx="4176464" cy="2609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44824"/>
            <a:ext cx="7543800" cy="1584176"/>
          </a:xfrm>
        </p:spPr>
        <p:txBody>
          <a:bodyPr>
            <a:normAutofit fontScale="90000"/>
          </a:bodyPr>
          <a:lstStyle/>
          <a:p>
            <a:pPr algn="ctr"/>
            <a:r>
              <a:rPr lang="en-GB" dirty="0">
                <a:latin typeface="Comic Sans MS" pitchFamily="66" charset="0"/>
              </a:rPr>
              <a:t>I always do the cooking.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7" name="Picture 2" descr="Man-cooking-meal-in-a-fry-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573016"/>
            <a:ext cx="4176464" cy="2609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How often do you empty the bins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2050" name="Picture 2" descr="27garbage_600"/>
          <p:cNvPicPr>
            <a:picLocks noChangeAspect="1" noChangeArrowheads="1"/>
          </p:cNvPicPr>
          <p:nvPr/>
        </p:nvPicPr>
        <p:blipFill>
          <a:blip r:embed="rId3">
            <a:extLst>
              <a:ext uri="{28A0092B-C50C-407E-A947-70E740481C1C}">
                <a14:useLocalDpi xmlns:a14="http://schemas.microsoft.com/office/drawing/2010/main" val="0"/>
              </a:ext>
            </a:extLst>
          </a:blip>
          <a:srcRect l="30051" r="18150"/>
          <a:stretch>
            <a:fillRect/>
          </a:stretch>
        </p:blipFill>
        <p:spPr bwMode="auto">
          <a:xfrm>
            <a:off x="1007353" y="3861048"/>
            <a:ext cx="2520280" cy="226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670px-Empty-a-Trash-Bin-Step-3"/>
          <p:cNvPicPr>
            <a:picLocks noChangeAspect="1" noChangeArrowheads="1"/>
          </p:cNvPicPr>
          <p:nvPr/>
        </p:nvPicPr>
        <p:blipFill>
          <a:blip r:embed="rId4">
            <a:extLst>
              <a:ext uri="{28A0092B-C50C-407E-A947-70E740481C1C}">
                <a14:useLocalDpi xmlns:a14="http://schemas.microsoft.com/office/drawing/2010/main" val="0"/>
              </a:ext>
            </a:extLst>
          </a:blip>
          <a:srcRect l="15514"/>
          <a:stretch>
            <a:fillRect/>
          </a:stretch>
        </p:blipFill>
        <p:spPr bwMode="auto">
          <a:xfrm>
            <a:off x="3995936" y="3861048"/>
            <a:ext cx="2984104" cy="226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63411" y="1988840"/>
            <a:ext cx="7543800" cy="1584176"/>
          </a:xfrm>
        </p:spPr>
        <p:txBody>
          <a:bodyPr>
            <a:normAutofit fontScale="90000"/>
          </a:bodyPr>
          <a:lstStyle/>
          <a:p>
            <a:pPr algn="ctr"/>
            <a:r>
              <a:rPr lang="en-GB" dirty="0">
                <a:latin typeface="Comic Sans MS" pitchFamily="66" charset="0"/>
              </a:rPr>
              <a:t>I never empty the bins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7" name="Picture 2" descr="27garbage_600"/>
          <p:cNvPicPr>
            <a:picLocks noChangeAspect="1" noChangeArrowheads="1"/>
          </p:cNvPicPr>
          <p:nvPr/>
        </p:nvPicPr>
        <p:blipFill>
          <a:blip r:embed="rId3">
            <a:extLst>
              <a:ext uri="{28A0092B-C50C-407E-A947-70E740481C1C}">
                <a14:useLocalDpi xmlns:a14="http://schemas.microsoft.com/office/drawing/2010/main" val="0"/>
              </a:ext>
            </a:extLst>
          </a:blip>
          <a:srcRect l="30051" r="18150"/>
          <a:stretch>
            <a:fillRect/>
          </a:stretch>
        </p:blipFill>
        <p:spPr bwMode="auto">
          <a:xfrm>
            <a:off x="1007353" y="3861048"/>
            <a:ext cx="2520280" cy="226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670px-Empty-a-Trash-Bin-Step-3"/>
          <p:cNvPicPr>
            <a:picLocks noChangeAspect="1" noChangeArrowheads="1"/>
          </p:cNvPicPr>
          <p:nvPr/>
        </p:nvPicPr>
        <p:blipFill>
          <a:blip r:embed="rId4">
            <a:extLst>
              <a:ext uri="{28A0092B-C50C-407E-A947-70E740481C1C}">
                <a14:useLocalDpi xmlns:a14="http://schemas.microsoft.com/office/drawing/2010/main" val="0"/>
              </a:ext>
            </a:extLst>
          </a:blip>
          <a:srcRect l="15514"/>
          <a:stretch>
            <a:fillRect/>
          </a:stretch>
        </p:blipFill>
        <p:spPr bwMode="auto">
          <a:xfrm>
            <a:off x="3995936" y="3861048"/>
            <a:ext cx="2984104" cy="226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82267" y="2636912"/>
            <a:ext cx="7543800" cy="1584176"/>
          </a:xfrm>
        </p:spPr>
        <p:txBody>
          <a:bodyPr>
            <a:normAutofit fontScale="90000"/>
          </a:bodyPr>
          <a:lstStyle/>
          <a:p>
            <a:pPr algn="ctr"/>
            <a:r>
              <a:rPr lang="en-GB" dirty="0">
                <a:latin typeface="Comic Sans MS" pitchFamily="66" charset="0"/>
              </a:rPr>
              <a:t>How often do you go shopping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3074" name="Picture 2" descr="F9FB1B25DEB983F3B27A5A643DDC2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888" y="4250241"/>
            <a:ext cx="3312368" cy="248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9395" y="2060848"/>
            <a:ext cx="7543800" cy="1584176"/>
          </a:xfrm>
        </p:spPr>
        <p:txBody>
          <a:bodyPr>
            <a:normAutofit fontScale="90000"/>
          </a:bodyPr>
          <a:lstStyle/>
          <a:p>
            <a:pPr algn="ctr"/>
            <a:r>
              <a:rPr lang="en-GB" dirty="0">
                <a:latin typeface="Comic Sans MS" pitchFamily="66" charset="0"/>
              </a:rPr>
              <a:t>I sometimes go shopping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7" name="Picture 2" descr="F9FB1B25DEB983F3B27A5A643DDC2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888" y="4250241"/>
            <a:ext cx="3312368" cy="248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2060848"/>
            <a:ext cx="7543800" cy="1584176"/>
          </a:xfrm>
        </p:spPr>
        <p:txBody>
          <a:bodyPr>
            <a:normAutofit fontScale="90000"/>
          </a:bodyPr>
          <a:lstStyle/>
          <a:p>
            <a:pPr algn="ctr"/>
            <a:r>
              <a:rPr lang="en-GB" dirty="0">
                <a:latin typeface="Comic Sans MS" pitchFamily="66" charset="0"/>
              </a:rPr>
              <a:t>How often do you </a:t>
            </a:r>
            <a:r>
              <a:rPr lang="en-GB" dirty="0" smtClean="0">
                <a:latin typeface="Comic Sans MS" pitchFamily="66" charset="0"/>
              </a:rPr>
              <a:t>clean the house?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2050" name="Picture 2" descr="http://thumbs.dreamstime.com/x/girl-cleaning-house-183831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573016"/>
            <a:ext cx="381000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700808"/>
            <a:ext cx="7543800" cy="1584176"/>
          </a:xfrm>
        </p:spPr>
        <p:txBody>
          <a:bodyPr>
            <a:normAutofit fontScale="90000"/>
          </a:bodyPr>
          <a:lstStyle/>
          <a:p>
            <a:pPr algn="ctr"/>
            <a:r>
              <a:rPr lang="en-GB" dirty="0">
                <a:latin typeface="Comic Sans MS" pitchFamily="66" charset="0"/>
              </a:rPr>
              <a:t>I usually </a:t>
            </a:r>
            <a:r>
              <a:rPr lang="en-GB" dirty="0" smtClean="0">
                <a:latin typeface="Comic Sans MS" pitchFamily="66" charset="0"/>
              </a:rPr>
              <a:t>clean the house.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026" name="Picture 2" descr="http://thumbs.dreamstime.com/x/girl-cleaning-house-183831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501008"/>
            <a:ext cx="381000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1233</TotalTime>
  <Words>174</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14  </vt:lpstr>
      <vt:lpstr>How often do you cook a meal?</vt:lpstr>
      <vt:lpstr>I always do the cooking. </vt:lpstr>
      <vt:lpstr>How often do you empty the bins?</vt:lpstr>
      <vt:lpstr>I never empty the bins.</vt:lpstr>
      <vt:lpstr>How often do you go shopping?</vt:lpstr>
      <vt:lpstr>I sometimes go shopping.</vt:lpstr>
      <vt:lpstr>How often do you clean the house?</vt:lpstr>
      <vt:lpstr>I usually clean the house.</vt:lpstr>
      <vt:lpstr>How often do you wash up?</vt:lpstr>
      <vt:lpstr>I often wash up.</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104</cp:revision>
  <dcterms:created xsi:type="dcterms:W3CDTF">2013-07-18T10:55:53Z</dcterms:created>
  <dcterms:modified xsi:type="dcterms:W3CDTF">2014-02-04T08:23:27Z</dcterms:modified>
</cp:coreProperties>
</file>