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8" autoAdjust="0"/>
    <p:restoredTop sz="94660"/>
  </p:normalViewPr>
  <p:slideViewPr>
    <p:cSldViewPr>
      <p:cViewPr varScale="1">
        <p:scale>
          <a:sx n="87" d="100"/>
          <a:sy n="87" d="100"/>
        </p:scale>
        <p:origin x="-74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26/01/2014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26/01/2014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26/01/2014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26/01/2014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26/01/2014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13</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KILO</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kilo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Kilo</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POUND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pound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Pound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LOAF</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loaf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Loaf</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PIECE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piece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Piece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SLICE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slice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Slice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PACKET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packet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Packet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BOWL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bowl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Bowl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CUP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cup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GLASS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glass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Glass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MUG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mug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Mug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223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13  </vt:lpstr>
      <vt:lpstr>LOAF  loaf   Loaf</vt:lpstr>
      <vt:lpstr>PIECE  piece   Piece</vt:lpstr>
      <vt:lpstr>SLICE  slice   Slice</vt:lpstr>
      <vt:lpstr>PACKET  packet   Packet</vt:lpstr>
      <vt:lpstr>BOWL  bowl   Bowl</vt:lpstr>
      <vt:lpstr>CUP  cup   Cup</vt:lpstr>
      <vt:lpstr>GLASS  glass   Glass</vt:lpstr>
      <vt:lpstr>MUG  mug   Mug</vt:lpstr>
      <vt:lpstr>KILO  kilo   Kilo</vt:lpstr>
      <vt:lpstr>POUND  pound   Pound</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31</cp:revision>
  <dcterms:created xsi:type="dcterms:W3CDTF">2013-07-18T10:55:53Z</dcterms:created>
  <dcterms:modified xsi:type="dcterms:W3CDTF">2014-01-26T15:19:01Z</dcterms:modified>
</cp:coreProperties>
</file>