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6"/>
  </p:notesMasterIdLst>
  <p:handoutMasterIdLst>
    <p:handoutMasterId r:id="rId17"/>
  </p:handoutMasterIdLst>
  <p:sldIdLst>
    <p:sldId id="256" r:id="rId3"/>
    <p:sldId id="291" r:id="rId4"/>
    <p:sldId id="257" r:id="rId5"/>
    <p:sldId id="279" r:id="rId6"/>
    <p:sldId id="280" r:id="rId7"/>
    <p:sldId id="282" r:id="rId8"/>
    <p:sldId id="283" r:id="rId9"/>
    <p:sldId id="288" r:id="rId10"/>
    <p:sldId id="289" r:id="rId11"/>
    <p:sldId id="284" r:id="rId12"/>
    <p:sldId id="285" r:id="rId13"/>
    <p:sldId id="290" r:id="rId14"/>
    <p:sldId id="268" r:id="rId15"/>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82857" autoAdjust="0"/>
  </p:normalViewPr>
  <p:slideViewPr>
    <p:cSldViewPr>
      <p:cViewPr varScale="1">
        <p:scale>
          <a:sx n="63" d="100"/>
          <a:sy n="63" d="100"/>
        </p:scale>
        <p:origin x="-102" y="-3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BB8AFE-402C-4B25-8170-8771C0CF3270}" type="datetimeFigureOut">
              <a:rPr lang="en-GB" smtClean="0"/>
              <a:t>26/01/2014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5D406F-403A-41F6-8E39-5F4643FE5BB7}" type="slidenum">
              <a:rPr lang="en-GB" smtClean="0"/>
              <a:t>‹#›</a:t>
            </a:fld>
            <a:endParaRPr lang="en-GB"/>
          </a:p>
        </p:txBody>
      </p:sp>
    </p:spTree>
    <p:extLst>
      <p:ext uri="{BB962C8B-B14F-4D97-AF65-F5344CB8AC3E}">
        <p14:creationId xmlns:p14="http://schemas.microsoft.com/office/powerpoint/2010/main" val="3090738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EC4E0-2DEC-4039-B9E8-395A2D7CF548}" type="datetimeFigureOut">
              <a:rPr lang="en-GB" smtClean="0"/>
              <a:t>26/01/2014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7F5D2-CA54-4FE8-86FB-368CAD9183C1}" type="slidenum">
              <a:rPr lang="en-GB" smtClean="0"/>
              <a:t>‹#›</a:t>
            </a:fld>
            <a:endParaRPr lang="en-GB"/>
          </a:p>
        </p:txBody>
      </p:sp>
    </p:spTree>
    <p:extLst>
      <p:ext uri="{BB962C8B-B14F-4D97-AF65-F5344CB8AC3E}">
        <p14:creationId xmlns:p14="http://schemas.microsoft.com/office/powerpoint/2010/main" val="48521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Prepositions of time and present simple tense</a:t>
            </a:r>
          </a:p>
          <a:p>
            <a:endParaRPr lang="en-GB" dirty="0" smtClean="0"/>
          </a:p>
          <a:p>
            <a:r>
              <a:rPr lang="en-GB" sz="1200" kern="1200" dirty="0" smtClean="0">
                <a:solidFill>
                  <a:schemeClr val="tx1"/>
                </a:solidFill>
                <a:effectLst/>
                <a:latin typeface="+mn-lt"/>
                <a:ea typeface="+mn-ea"/>
                <a:cs typeface="+mn-cs"/>
              </a:rPr>
              <a:t>Prepositions</a:t>
            </a:r>
            <a:r>
              <a:rPr lang="en-GB" sz="1200" kern="1200" baseline="0" dirty="0" smtClean="0">
                <a:solidFill>
                  <a:schemeClr val="tx1"/>
                </a:solidFill>
                <a:effectLst/>
                <a:latin typeface="+mn-lt"/>
                <a:ea typeface="+mn-ea"/>
                <a:cs typeface="+mn-cs"/>
              </a:rPr>
              <a:t> of place</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1</a:t>
            </a:fld>
            <a:endParaRPr lang="en-GB"/>
          </a:p>
        </p:txBody>
      </p:sp>
    </p:spTree>
    <p:extLst>
      <p:ext uri="{BB962C8B-B14F-4D97-AF65-F5344CB8AC3E}">
        <p14:creationId xmlns:p14="http://schemas.microsoft.com/office/powerpoint/2010/main" val="4183200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11</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12</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3</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4</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5</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6</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7</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8</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9</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10</a:t>
            </a:fld>
            <a:endParaRPr lang="en-GB"/>
          </a:p>
        </p:txBody>
      </p:sp>
    </p:spTree>
    <p:extLst>
      <p:ext uri="{BB962C8B-B14F-4D97-AF65-F5344CB8AC3E}">
        <p14:creationId xmlns:p14="http://schemas.microsoft.com/office/powerpoint/2010/main" val="42686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26/01/2014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26/01/2014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26/01/2014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26/01/2014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26/01/2014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26/01/2014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26/01/2014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26/01/2014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26/01/2014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26/01/2014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26/01/2014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26/01/2014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https://encrypted-tbn3.gstatic.com/images?q=tbn:ANd9GcSeRj7gxiZnjuJZ0z2JatEyWCL-3FeLY9xTA18aL3dk8A9PEFZX" TargetMode="External"/><Relationship Id="rId13" Type="http://schemas.openxmlformats.org/officeDocument/2006/relationships/image" Target="http://www.landinails.com/wp-content/uploads/2013/11/1-glass-of-water-mh0k97pa.jpg" TargetMode="External"/><Relationship Id="rId18" Type="http://schemas.openxmlformats.org/officeDocument/2006/relationships/image" Target="http://2.bp.blogspot.com/_0dDGyrdbFDg/TQoFBzcNE1I/AAAAAAAAAvk/bXpn9n64I4g/s1600/z.jpeg" TargetMode="External"/><Relationship Id="rId3" Type="http://schemas.openxmlformats.org/officeDocument/2006/relationships/image" Target="../media/image3.jpeg"/><Relationship Id="rId7" Type="http://schemas.openxmlformats.org/officeDocument/2006/relationships/image" Target="../media/image5.jpeg"/><Relationship Id="rId12" Type="http://schemas.openxmlformats.org/officeDocument/2006/relationships/image" Target="../media/image8.jpeg"/><Relationship Id="rId17" Type="http://schemas.openxmlformats.org/officeDocument/2006/relationships/image" Target="../media/image11.jpeg"/><Relationship Id="rId2" Type="http://schemas.openxmlformats.org/officeDocument/2006/relationships/image" Target="../media/image2.png"/><Relationship Id="rId16"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http://img.foxy.sy2.com/site/kebabranch.com/uploads/8312589-a-part-of-salami-pizza-with-cheese.jpg" TargetMode="External"/><Relationship Id="rId11" Type="http://schemas.openxmlformats.org/officeDocument/2006/relationships/image" Target="https://encrypted-tbn3.gstatic.com/images?q=tbn:ANd9GcTdxaINIVHJXYF8npkcBuZnAiZ-d2c59scDOUG1KoxT3ya2pSR5" TargetMode="External"/><Relationship Id="rId5" Type="http://schemas.openxmlformats.org/officeDocument/2006/relationships/image" Target="../media/image4.jpeg"/><Relationship Id="rId15" Type="http://schemas.openxmlformats.org/officeDocument/2006/relationships/image" Target="http://michellemovesmountains.files.wordpress.com/2010/08/cupoftea.jpg" TargetMode="External"/><Relationship Id="rId10" Type="http://schemas.openxmlformats.org/officeDocument/2006/relationships/image" Target="../media/image7.jpeg"/><Relationship Id="rId19" Type="http://schemas.openxmlformats.org/officeDocument/2006/relationships/image" Target="../media/image12.png"/><Relationship Id="rId4" Type="http://schemas.openxmlformats.org/officeDocument/2006/relationships/image" Target="http://www.hillside.org.uk/images/Chocolate-cake-recipe.jpg" TargetMode="External"/><Relationship Id="rId9" Type="http://schemas.openxmlformats.org/officeDocument/2006/relationships/image" Target="../media/image6.png"/><Relationship Id="rId14" Type="http://schemas.openxmlformats.org/officeDocument/2006/relationships/image" Target="../media/image9.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13</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115616" y="3645024"/>
            <a:ext cx="7200800" cy="2736304"/>
          </a:xfrm>
        </p:spPr>
        <p:txBody>
          <a:bodyPr>
            <a:normAutofit/>
          </a:bodyPr>
          <a:lstStyle/>
          <a:p>
            <a:r>
              <a:rPr lang="en-GB" dirty="0"/>
              <a:t>Ideally, prior to showing these slides, print the slides and cut up the sentences and pictures. Ask the learners in groups to match them, then work through the slides and ask learners to correct as you go along.</a:t>
            </a:r>
          </a:p>
          <a:p>
            <a:endParaRPr lang="en-GB" dirty="0"/>
          </a:p>
          <a:p>
            <a:r>
              <a:rPr lang="en-GB" dirty="0"/>
              <a:t>Use the arrows on the keyboard to move forward or click the buttons. Press F5 on the keyboard to start the slideshow.</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700808"/>
            <a:ext cx="7543800" cy="1584176"/>
          </a:xfrm>
        </p:spPr>
        <p:txBody>
          <a:bodyPr>
            <a:normAutofit fontScale="90000"/>
          </a:bodyPr>
          <a:lstStyle/>
          <a:p>
            <a:pPr algn="ctr"/>
            <a:r>
              <a:rPr lang="en-GB" dirty="0">
                <a:latin typeface="Comic Sans MS" pitchFamily="66" charset="0"/>
              </a:rPr>
              <a:t>The pizza is above the water.</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8</a:t>
            </a:r>
            <a:endParaRPr lang="en-GB" sz="4000" dirty="0"/>
          </a:p>
        </p:txBody>
      </p:sp>
    </p:spTree>
    <p:extLst>
      <p:ext uri="{BB962C8B-B14F-4D97-AF65-F5344CB8AC3E}">
        <p14:creationId xmlns:p14="http://schemas.microsoft.com/office/powerpoint/2010/main" val="1891219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916832"/>
            <a:ext cx="7543800" cy="1584176"/>
          </a:xfrm>
        </p:spPr>
        <p:txBody>
          <a:bodyPr>
            <a:normAutofit fontScale="90000"/>
          </a:bodyPr>
          <a:lstStyle/>
          <a:p>
            <a:pPr algn="ctr"/>
            <a:r>
              <a:rPr lang="en-GB" dirty="0">
                <a:latin typeface="Comic Sans MS" pitchFamily="66" charset="0"/>
              </a:rPr>
              <a:t>The onions are in front of the carrots.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9</a:t>
            </a:r>
            <a:endParaRPr lang="en-GB" sz="4000" dirty="0"/>
          </a:p>
        </p:txBody>
      </p:sp>
    </p:spTree>
    <p:extLst>
      <p:ext uri="{BB962C8B-B14F-4D97-AF65-F5344CB8AC3E}">
        <p14:creationId xmlns:p14="http://schemas.microsoft.com/office/powerpoint/2010/main" val="1171538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916832"/>
            <a:ext cx="7543800" cy="1584176"/>
          </a:xfrm>
        </p:spPr>
        <p:txBody>
          <a:bodyPr>
            <a:normAutofit fontScale="90000"/>
          </a:bodyPr>
          <a:lstStyle/>
          <a:p>
            <a:pPr algn="ctr"/>
            <a:r>
              <a:rPr lang="en-GB" dirty="0">
                <a:latin typeface="Comic Sans MS" pitchFamily="66" charset="0"/>
              </a:rPr>
              <a:t>The carrots are behind the onions.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10</a:t>
            </a:r>
            <a:endParaRPr lang="en-GB" sz="4000" dirty="0"/>
          </a:p>
        </p:txBody>
      </p:sp>
    </p:spTree>
    <p:extLst>
      <p:ext uri="{BB962C8B-B14F-4D97-AF65-F5344CB8AC3E}">
        <p14:creationId xmlns:p14="http://schemas.microsoft.com/office/powerpoint/2010/main" val="143957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(if needed)</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2468" y="775493"/>
            <a:ext cx="1149350" cy="7016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ttp://www.hillside.org.uk/images/Chocolate-cake-recipe.jpg"/>
          <p:cNvPicPr>
            <a:picLocks noChangeAspect="1" noChangeArrowheads="1"/>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3893343" y="1750218"/>
            <a:ext cx="1322388" cy="8778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mg.foxy.sy2.com/site/kebabranch.com/uploads/8312589-a-part-of-salami-pizza-with-cheese.jpg"/>
          <p:cNvPicPr>
            <a:picLocks noChangeAspect="1" noChangeArrowheads="1"/>
          </p:cNvPicPr>
          <p:nvPr/>
        </p:nvPicPr>
        <p:blipFill>
          <a:blip r:embed="rId5" r:link="rId6" cstate="print">
            <a:extLst>
              <a:ext uri="{28A0092B-C50C-407E-A947-70E740481C1C}">
                <a14:useLocalDpi xmlns:a14="http://schemas.microsoft.com/office/drawing/2010/main" val="0"/>
              </a:ext>
            </a:extLst>
          </a:blip>
          <a:srcRect/>
          <a:stretch>
            <a:fillRect/>
          </a:stretch>
        </p:blipFill>
        <p:spPr bwMode="auto">
          <a:xfrm>
            <a:off x="1610518" y="3918743"/>
            <a:ext cx="1266825" cy="852488"/>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https://encrypted-tbn3.gstatic.com/images?q=tbn:ANd9GcSeRj7gxiZnjuJZ0z2JatEyWCL-3FeLY9xTA18aL3dk8A9PEFZX"/>
          <p:cNvPicPr>
            <a:picLocks noChangeAspect="1" noChangeArrowheads="1"/>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3831431" y="3918743"/>
            <a:ext cx="1182687" cy="7905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47568" y="4004468"/>
            <a:ext cx="862013" cy="76517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https://encrypted-tbn3.gstatic.com/images?q=tbn:ANd9GcTdxaINIVHJXYF8npkcBuZnAiZ-d2c59scDOUG1KoxT3ya2pSR5"/>
          <p:cNvPicPr>
            <a:picLocks noChangeAspect="1" noChangeArrowheads="1"/>
          </p:cNvPicPr>
          <p:nvPr/>
        </p:nvPicPr>
        <p:blipFill>
          <a:blip r:embed="rId10" r:link="rId11" cstate="print">
            <a:extLst>
              <a:ext uri="{28A0092B-C50C-407E-A947-70E740481C1C}">
                <a14:useLocalDpi xmlns:a14="http://schemas.microsoft.com/office/drawing/2010/main" val="0"/>
              </a:ext>
            </a:extLst>
          </a:blip>
          <a:srcRect/>
          <a:stretch>
            <a:fillRect/>
          </a:stretch>
        </p:blipFill>
        <p:spPr bwMode="auto">
          <a:xfrm>
            <a:off x="4328318" y="2813843"/>
            <a:ext cx="887413" cy="78898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landinails.com/wp-content/uploads/2013/11/1-glass-of-water-mh0k97pa.jpg"/>
          <p:cNvPicPr>
            <a:picLocks noChangeAspect="1" noChangeArrowheads="1"/>
          </p:cNvPicPr>
          <p:nvPr/>
        </p:nvPicPr>
        <p:blipFill>
          <a:blip r:embed="rId12" r:link="rId13" cstate="print">
            <a:extLst>
              <a:ext uri="{28A0092B-C50C-407E-A947-70E740481C1C}">
                <a14:useLocalDpi xmlns:a14="http://schemas.microsoft.com/office/drawing/2010/main" val="0"/>
              </a:ext>
            </a:extLst>
          </a:blip>
          <a:srcRect t="23059"/>
          <a:stretch>
            <a:fillRect/>
          </a:stretch>
        </p:blipFill>
        <p:spPr bwMode="auto">
          <a:xfrm>
            <a:off x="1610518" y="5039518"/>
            <a:ext cx="844550" cy="88265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http://michellemovesmountains.files.wordpress.com/2010/08/cupoftea.jpg"/>
          <p:cNvPicPr>
            <a:picLocks noChangeAspect="1" noChangeArrowheads="1"/>
          </p:cNvPicPr>
          <p:nvPr/>
        </p:nvPicPr>
        <p:blipFill>
          <a:blip r:embed="rId14" r:link="rId15" cstate="print">
            <a:extLst>
              <a:ext uri="{28A0092B-C50C-407E-A947-70E740481C1C}">
                <a14:useLocalDpi xmlns:a14="http://schemas.microsoft.com/office/drawing/2010/main" val="0"/>
              </a:ext>
            </a:extLst>
          </a:blip>
          <a:srcRect/>
          <a:stretch>
            <a:fillRect/>
          </a:stretch>
        </p:blipFill>
        <p:spPr bwMode="auto">
          <a:xfrm>
            <a:off x="1908968" y="1750218"/>
            <a:ext cx="692150" cy="77946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56456" y="372268"/>
            <a:ext cx="6751637" cy="584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11" descr="http://2.bp.blogspot.com/_0dDGyrdbFDg/TQoFBzcNE1I/AAAAAAAAAvk/bXpn9n64I4g/s1600/z.jpeg"/>
          <p:cNvPicPr>
            <a:picLocks noChangeAspect="1" noChangeArrowheads="1"/>
          </p:cNvPicPr>
          <p:nvPr/>
        </p:nvPicPr>
        <p:blipFill>
          <a:blip r:embed="rId17" r:link="rId18">
            <a:extLst>
              <a:ext uri="{28A0092B-C50C-407E-A947-70E740481C1C}">
                <a14:useLocalDpi xmlns:a14="http://schemas.microsoft.com/office/drawing/2010/main" val="0"/>
              </a:ext>
            </a:extLst>
          </a:blip>
          <a:srcRect/>
          <a:stretch>
            <a:fillRect/>
          </a:stretch>
        </p:blipFill>
        <p:spPr bwMode="auto">
          <a:xfrm>
            <a:off x="3121818" y="5039518"/>
            <a:ext cx="1347788" cy="89535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893343" y="5115718"/>
            <a:ext cx="1506538" cy="95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6132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988840"/>
            <a:ext cx="7543800" cy="1584176"/>
          </a:xfrm>
        </p:spPr>
        <p:txBody>
          <a:bodyPr>
            <a:normAutofit fontScale="90000"/>
          </a:bodyPr>
          <a:lstStyle/>
          <a:p>
            <a:pPr algn="ctr"/>
            <a:r>
              <a:rPr lang="en-GB" dirty="0">
                <a:latin typeface="Comic Sans MS" pitchFamily="66" charset="0"/>
              </a:rPr>
              <a:t>The bread is above the tea.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a:t>
            </a:r>
            <a:endParaRPr lang="en-GB" sz="4000" dirty="0"/>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844824"/>
            <a:ext cx="7543800" cy="1584176"/>
          </a:xfrm>
        </p:spPr>
        <p:txBody>
          <a:bodyPr>
            <a:normAutofit fontScale="90000"/>
          </a:bodyPr>
          <a:lstStyle/>
          <a:p>
            <a:pPr algn="ctr"/>
            <a:r>
              <a:rPr lang="en-GB" dirty="0">
                <a:latin typeface="Comic Sans MS" pitchFamily="66" charset="0"/>
              </a:rPr>
              <a:t>The cake is next to the tea.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a:t>2</a:t>
            </a:r>
          </a:p>
        </p:txBody>
      </p:sp>
    </p:spTree>
    <p:extLst>
      <p:ext uri="{BB962C8B-B14F-4D97-AF65-F5344CB8AC3E}">
        <p14:creationId xmlns:p14="http://schemas.microsoft.com/office/powerpoint/2010/main" val="535152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988840"/>
            <a:ext cx="7543800" cy="1584176"/>
          </a:xfrm>
        </p:spPr>
        <p:txBody>
          <a:bodyPr>
            <a:normAutofit fontScale="90000"/>
          </a:bodyPr>
          <a:lstStyle/>
          <a:p>
            <a:pPr algn="ctr"/>
            <a:r>
              <a:rPr lang="en-GB" dirty="0">
                <a:latin typeface="Comic Sans MS" pitchFamily="66" charset="0"/>
              </a:rPr>
              <a:t>The coffee is under the cake.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3</a:t>
            </a:r>
            <a:endParaRPr lang="en-GB" sz="4000" dirty="0"/>
          </a:p>
        </p:txBody>
      </p:sp>
    </p:spTree>
    <p:extLst>
      <p:ext uri="{BB962C8B-B14F-4D97-AF65-F5344CB8AC3E}">
        <p14:creationId xmlns:p14="http://schemas.microsoft.com/office/powerpoint/2010/main" val="217683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2492896"/>
            <a:ext cx="7543800" cy="1584176"/>
          </a:xfrm>
        </p:spPr>
        <p:txBody>
          <a:bodyPr>
            <a:normAutofit fontScale="90000"/>
          </a:bodyPr>
          <a:lstStyle/>
          <a:p>
            <a:pPr algn="ctr"/>
            <a:r>
              <a:rPr lang="en-GB" dirty="0">
                <a:latin typeface="Comic Sans MS" pitchFamily="66" charset="0"/>
              </a:rPr>
              <a:t>The pizza is on the shelf.</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4</a:t>
            </a:r>
            <a:endParaRPr lang="en-GB" sz="4000" dirty="0"/>
          </a:p>
        </p:txBody>
      </p:sp>
    </p:spTree>
    <p:extLst>
      <p:ext uri="{BB962C8B-B14F-4D97-AF65-F5344CB8AC3E}">
        <p14:creationId xmlns:p14="http://schemas.microsoft.com/office/powerpoint/2010/main" val="236053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82267" y="2636912"/>
            <a:ext cx="7543800" cy="1584176"/>
          </a:xfrm>
        </p:spPr>
        <p:txBody>
          <a:bodyPr>
            <a:normAutofit fontScale="90000"/>
          </a:bodyPr>
          <a:lstStyle/>
          <a:p>
            <a:pPr algn="ctr"/>
            <a:r>
              <a:rPr lang="en-GB" dirty="0">
                <a:latin typeface="Comic Sans MS" pitchFamily="66" charset="0"/>
              </a:rPr>
              <a:t>The crisps are between the pizza and the soup.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4</a:t>
            </a:r>
            <a:endParaRPr lang="en-GB" sz="4000" dirty="0"/>
          </a:p>
        </p:txBody>
      </p:sp>
    </p:spTree>
    <p:extLst>
      <p:ext uri="{BB962C8B-B14F-4D97-AF65-F5344CB8AC3E}">
        <p14:creationId xmlns:p14="http://schemas.microsoft.com/office/powerpoint/2010/main" val="2227417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19395" y="2060848"/>
            <a:ext cx="7543800" cy="1584176"/>
          </a:xfrm>
        </p:spPr>
        <p:txBody>
          <a:bodyPr>
            <a:normAutofit fontScale="90000"/>
          </a:bodyPr>
          <a:lstStyle/>
          <a:p>
            <a:pPr algn="ctr"/>
            <a:r>
              <a:rPr lang="en-GB" dirty="0">
                <a:latin typeface="Comic Sans MS" pitchFamily="66" charset="0"/>
              </a:rPr>
              <a:t>The water is in the glass.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6</a:t>
            </a:r>
            <a:endParaRPr lang="en-GB" sz="4000" dirty="0"/>
          </a:p>
        </p:txBody>
      </p:sp>
    </p:spTree>
    <p:extLst>
      <p:ext uri="{BB962C8B-B14F-4D97-AF65-F5344CB8AC3E}">
        <p14:creationId xmlns:p14="http://schemas.microsoft.com/office/powerpoint/2010/main" val="478956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2060848"/>
            <a:ext cx="7543800" cy="1584176"/>
          </a:xfrm>
        </p:spPr>
        <p:txBody>
          <a:bodyPr>
            <a:normAutofit fontScale="90000"/>
          </a:bodyPr>
          <a:lstStyle/>
          <a:p>
            <a:pPr algn="ctr"/>
            <a:r>
              <a:rPr lang="en-GB" dirty="0">
                <a:latin typeface="Comic Sans MS" pitchFamily="66" charset="0"/>
              </a:rPr>
              <a:t>The soup is next to the crisps.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7</a:t>
            </a:r>
            <a:endParaRPr lang="en-GB" sz="4000" dirty="0"/>
          </a:p>
        </p:txBody>
      </p:sp>
    </p:spTree>
    <p:extLst>
      <p:ext uri="{BB962C8B-B14F-4D97-AF65-F5344CB8AC3E}">
        <p14:creationId xmlns:p14="http://schemas.microsoft.com/office/powerpoint/2010/main" val="20392345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D62303C3-E526-4593-8190-D73A3531D669}">
  <ds:schemaRefs/>
</ds:datastoreItem>
</file>

<file path=docProps/app.xml><?xml version="1.0" encoding="utf-8"?>
<Properties xmlns="http://schemas.openxmlformats.org/officeDocument/2006/extended-properties" xmlns:vt="http://schemas.openxmlformats.org/officeDocument/2006/docPropsVTypes">
  <Template>Adjacency</Template>
  <TotalTime>1225</TotalTime>
  <Words>185</Words>
  <Application>Microsoft Office PowerPoint</Application>
  <PresentationFormat>On-screen Show (4:3)</PresentationFormat>
  <Paragraphs>42</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Week 13  </vt:lpstr>
      <vt:lpstr>PowerPoint Presentation</vt:lpstr>
      <vt:lpstr>The bread is above the tea. </vt:lpstr>
      <vt:lpstr>The cake is next to the tea. </vt:lpstr>
      <vt:lpstr>The coffee is under the cake.</vt:lpstr>
      <vt:lpstr>The pizza is on the shelf.</vt:lpstr>
      <vt:lpstr>The crisps are between the pizza and the soup. </vt:lpstr>
      <vt:lpstr>The water is in the glass.</vt:lpstr>
      <vt:lpstr>The soup is next to the crisps.</vt:lpstr>
      <vt:lpstr>The pizza is above the water.</vt:lpstr>
      <vt:lpstr>The onions are in front of the carrots.</vt:lpstr>
      <vt:lpstr>The carrots are behind the onions.</vt:lpstr>
      <vt:lpstr>start again  (if needed)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101</cp:revision>
  <dcterms:created xsi:type="dcterms:W3CDTF">2013-07-18T10:55:53Z</dcterms:created>
  <dcterms:modified xsi:type="dcterms:W3CDTF">2014-01-26T16:51:49Z</dcterms:modified>
</cp:coreProperties>
</file>