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6" r:id="rId3"/>
    <p:sldId id="257" r:id="rId4"/>
    <p:sldId id="279" r:id="rId5"/>
    <p:sldId id="280" r:id="rId6"/>
    <p:sldId id="281" r:id="rId7"/>
    <p:sldId id="282" r:id="rId8"/>
    <p:sldId id="283" r:id="rId9"/>
    <p:sldId id="288" r:id="rId10"/>
    <p:sldId id="289" r:id="rId11"/>
    <p:sldId id="284" r:id="rId12"/>
    <p:sldId id="285"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2857" autoAdjust="0"/>
  </p:normalViewPr>
  <p:slideViewPr>
    <p:cSldViewPr>
      <p:cViewPr varScale="1">
        <p:scale>
          <a:sx n="49" d="100"/>
          <a:sy n="49" d="100"/>
        </p:scale>
        <p:origin x="-90" y="-9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23/01/2014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23/01/2014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Prepositions of time and present simple tense</a:t>
            </a:r>
          </a:p>
          <a:p>
            <a:endParaRPr lang="en-GB" dirty="0" smtClean="0"/>
          </a:p>
          <a:p>
            <a:r>
              <a:rPr lang="en-GB" sz="1200" kern="1200" dirty="0" smtClean="0">
                <a:solidFill>
                  <a:schemeClr val="tx1"/>
                </a:solidFill>
                <a:effectLst/>
                <a:latin typeface="+mn-lt"/>
                <a:ea typeface="+mn-ea"/>
                <a:cs typeface="+mn-cs"/>
              </a:rPr>
              <a:t>Prepositions</a:t>
            </a:r>
            <a:r>
              <a:rPr lang="en-GB" sz="1200" kern="1200" baseline="0" dirty="0" smtClean="0">
                <a:solidFill>
                  <a:schemeClr val="tx1"/>
                </a:solidFill>
                <a:effectLst/>
                <a:latin typeface="+mn-lt"/>
                <a:ea typeface="+mn-ea"/>
                <a:cs typeface="+mn-cs"/>
              </a:rPr>
              <a:t> of place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a:t>
            </a:fld>
            <a:endParaRPr lang="en-GB"/>
          </a:p>
        </p:txBody>
      </p:sp>
    </p:spTree>
    <p:extLst>
      <p:ext uri="{BB962C8B-B14F-4D97-AF65-F5344CB8AC3E}">
        <p14:creationId xmlns:p14="http://schemas.microsoft.com/office/powerpoint/2010/main" val="4183200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23/01/2014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23/01/2014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23/01/2014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23/01/2014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23/01/2014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23/01/2014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23/01/2014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23/01/2014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23/01/2014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13</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700808"/>
            <a:ext cx="7543800" cy="1584176"/>
          </a:xfrm>
        </p:spPr>
        <p:txBody>
          <a:bodyPr>
            <a:normAutofit fontScale="90000"/>
          </a:bodyPr>
          <a:lstStyle/>
          <a:p>
            <a:pPr algn="ctr"/>
            <a:r>
              <a:rPr lang="en-GB" dirty="0">
                <a:latin typeface="Comic Sans MS" pitchFamily="66" charset="0"/>
              </a:rPr>
              <a:t>Which day do you go shopping?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spTree>
    <p:extLst>
      <p:ext uri="{BB962C8B-B14F-4D97-AF65-F5344CB8AC3E}">
        <p14:creationId xmlns:p14="http://schemas.microsoft.com/office/powerpoint/2010/main" val="1891219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16832"/>
            <a:ext cx="7543800" cy="1584176"/>
          </a:xfrm>
        </p:spPr>
        <p:txBody>
          <a:bodyPr>
            <a:normAutofit fontScale="90000"/>
          </a:bodyPr>
          <a:lstStyle/>
          <a:p>
            <a:pPr algn="ctr"/>
            <a:r>
              <a:rPr lang="en-GB" dirty="0">
                <a:latin typeface="Comic Sans MS" pitchFamily="66" charset="0"/>
              </a:rPr>
              <a:t>I go shopping on Friday.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spTree>
    <p:extLst>
      <p:ext uri="{BB962C8B-B14F-4D97-AF65-F5344CB8AC3E}">
        <p14:creationId xmlns:p14="http://schemas.microsoft.com/office/powerpoint/2010/main" val="1171538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88840"/>
            <a:ext cx="7543800" cy="1584176"/>
          </a:xfrm>
        </p:spPr>
        <p:txBody>
          <a:bodyPr>
            <a:normAutofit fontScale="90000"/>
          </a:bodyPr>
          <a:lstStyle/>
          <a:p>
            <a:pPr algn="ctr"/>
            <a:r>
              <a:rPr lang="en-GB" dirty="0">
                <a:latin typeface="Comic Sans MS" pitchFamily="66" charset="0"/>
              </a:rPr>
              <a:t>Where did you go shopping?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44824"/>
            <a:ext cx="7543800" cy="1584176"/>
          </a:xfrm>
        </p:spPr>
        <p:txBody>
          <a:bodyPr>
            <a:normAutofit fontScale="90000"/>
          </a:bodyPr>
          <a:lstStyle/>
          <a:p>
            <a:pPr algn="ctr"/>
            <a:r>
              <a:rPr lang="en-GB" dirty="0">
                <a:latin typeface="Comic Sans MS" pitchFamily="66" charset="0"/>
              </a:rPr>
              <a:t>I went shopping at ASDA.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a:t>2</a:t>
            </a:r>
          </a:p>
        </p:txBody>
      </p:sp>
    </p:spTree>
    <p:extLst>
      <p:ext uri="{BB962C8B-B14F-4D97-AF65-F5344CB8AC3E}">
        <p14:creationId xmlns:p14="http://schemas.microsoft.com/office/powerpoint/2010/main" val="535152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88840"/>
            <a:ext cx="7543800" cy="1584176"/>
          </a:xfrm>
        </p:spPr>
        <p:txBody>
          <a:bodyPr>
            <a:normAutofit fontScale="90000"/>
          </a:bodyPr>
          <a:lstStyle/>
          <a:p>
            <a:pPr algn="ctr"/>
            <a:r>
              <a:rPr lang="en-GB" dirty="0">
                <a:latin typeface="Comic Sans MS" pitchFamily="66" charset="0"/>
              </a:rPr>
              <a:t>What food did you buy at ASDA?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3</a:t>
            </a:r>
            <a:endParaRPr lang="en-GB" sz="4000" dirty="0"/>
          </a:p>
        </p:txBody>
      </p:sp>
    </p:spTree>
    <p:extLst>
      <p:ext uri="{BB962C8B-B14F-4D97-AF65-F5344CB8AC3E}">
        <p14:creationId xmlns:p14="http://schemas.microsoft.com/office/powerpoint/2010/main" val="21768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340768"/>
            <a:ext cx="7543800" cy="1584176"/>
          </a:xfrm>
        </p:spPr>
        <p:txBody>
          <a:bodyPr>
            <a:normAutofit/>
          </a:bodyPr>
          <a:lstStyle/>
          <a:p>
            <a:pPr algn="ctr"/>
            <a:r>
              <a:rPr lang="en-GB" dirty="0">
                <a:latin typeface="Comic Sans MS" pitchFamily="66" charset="0"/>
              </a:rPr>
              <a:t>I bought milk.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spTree>
    <p:extLst>
      <p:ext uri="{BB962C8B-B14F-4D97-AF65-F5344CB8AC3E}">
        <p14:creationId xmlns:p14="http://schemas.microsoft.com/office/powerpoint/2010/main" val="3275601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2492896"/>
            <a:ext cx="7543800" cy="1584176"/>
          </a:xfrm>
        </p:spPr>
        <p:txBody>
          <a:bodyPr>
            <a:normAutofit fontScale="90000"/>
          </a:bodyPr>
          <a:lstStyle/>
          <a:p>
            <a:pPr algn="ctr"/>
            <a:r>
              <a:rPr lang="en-GB" dirty="0">
                <a:latin typeface="Comic Sans MS" pitchFamily="66" charset="0"/>
              </a:rPr>
              <a:t>When does ASDA open?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5</a:t>
            </a:r>
            <a:endParaRPr lang="en-GB" sz="4000" dirty="0"/>
          </a:p>
        </p:txBody>
      </p:sp>
    </p:spTree>
    <p:extLst>
      <p:ext uri="{BB962C8B-B14F-4D97-AF65-F5344CB8AC3E}">
        <p14:creationId xmlns:p14="http://schemas.microsoft.com/office/powerpoint/2010/main" val="236053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82267" y="2636912"/>
            <a:ext cx="7543800" cy="1584176"/>
          </a:xfrm>
        </p:spPr>
        <p:txBody>
          <a:bodyPr>
            <a:normAutofit/>
          </a:bodyPr>
          <a:lstStyle/>
          <a:p>
            <a:pPr algn="ctr"/>
            <a:r>
              <a:rPr lang="en-GB" dirty="0">
                <a:latin typeface="Comic Sans MS" pitchFamily="66" charset="0"/>
              </a:rPr>
              <a:t>It opens at 8 am.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6</a:t>
            </a:r>
            <a:endParaRPr lang="en-GB" sz="4000" dirty="0"/>
          </a:p>
        </p:txBody>
      </p:sp>
    </p:spTree>
    <p:extLst>
      <p:ext uri="{BB962C8B-B14F-4D97-AF65-F5344CB8AC3E}">
        <p14:creationId xmlns:p14="http://schemas.microsoft.com/office/powerpoint/2010/main" val="2227417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19395" y="2060848"/>
            <a:ext cx="7543800" cy="1584176"/>
          </a:xfrm>
        </p:spPr>
        <p:txBody>
          <a:bodyPr>
            <a:normAutofit fontScale="90000"/>
          </a:bodyPr>
          <a:lstStyle/>
          <a:p>
            <a:pPr algn="ctr"/>
            <a:r>
              <a:rPr lang="en-GB" dirty="0">
                <a:latin typeface="Comic Sans MS" pitchFamily="66" charset="0"/>
              </a:rPr>
              <a:t>When does ASDA close?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spTree>
    <p:extLst>
      <p:ext uri="{BB962C8B-B14F-4D97-AF65-F5344CB8AC3E}">
        <p14:creationId xmlns:p14="http://schemas.microsoft.com/office/powerpoint/2010/main" val="478956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2060848"/>
            <a:ext cx="7543800" cy="1584176"/>
          </a:xfrm>
        </p:spPr>
        <p:txBody>
          <a:bodyPr>
            <a:normAutofit/>
          </a:bodyPr>
          <a:lstStyle/>
          <a:p>
            <a:pPr algn="ctr"/>
            <a:r>
              <a:rPr lang="en-GB" dirty="0">
                <a:latin typeface="Comic Sans MS" pitchFamily="66" charset="0"/>
              </a:rPr>
              <a:t>It closes at 10 pm.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spTree>
    <p:extLst>
      <p:ext uri="{BB962C8B-B14F-4D97-AF65-F5344CB8AC3E}">
        <p14:creationId xmlns:p14="http://schemas.microsoft.com/office/powerpoint/2010/main" val="20392345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1213</TotalTime>
  <Words>167</Words>
  <Application>Microsoft Office PowerPoint</Application>
  <PresentationFormat>On-screen Show (4:3)</PresentationFormat>
  <Paragraphs>42</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13  </vt:lpstr>
      <vt:lpstr>Where did you go shopping? </vt:lpstr>
      <vt:lpstr>I went shopping at ASDA.  </vt:lpstr>
      <vt:lpstr>What food did you buy at ASDA? </vt:lpstr>
      <vt:lpstr>I bought milk.</vt:lpstr>
      <vt:lpstr>When does ASDA open? </vt:lpstr>
      <vt:lpstr>It opens at 8 am.  </vt:lpstr>
      <vt:lpstr>When does ASDA close? </vt:lpstr>
      <vt:lpstr>It closes at 10 pm. </vt:lpstr>
      <vt:lpstr>Which day do you go shopping?</vt:lpstr>
      <vt:lpstr>I go shopping on Friday.</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99</cp:revision>
  <dcterms:created xsi:type="dcterms:W3CDTF">2013-07-18T10:55:53Z</dcterms:created>
  <dcterms:modified xsi:type="dcterms:W3CDTF">2014-01-23T14:28:39Z</dcterms:modified>
</cp:coreProperties>
</file>