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1" r:id="rId7"/>
    <p:sldId id="282" r:id="rId8"/>
    <p:sldId id="283" r:id="rId9"/>
    <p:sldId id="288" r:id="rId10"/>
    <p:sldId id="289" r:id="rId11"/>
    <p:sldId id="284" r:id="rId12"/>
    <p:sldId id="285"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82857" autoAdjust="0"/>
  </p:normalViewPr>
  <p:slideViewPr>
    <p:cSldViewPr>
      <p:cViewPr varScale="1">
        <p:scale>
          <a:sx n="90" d="100"/>
          <a:sy n="90" d="100"/>
        </p:scale>
        <p:origin x="-5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15/01/2014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15/01/2014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15/01/2014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15/01/2014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15/01/2014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15/01/2014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15/01/2014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12</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a:bodyPr>
          <a:lstStyle/>
          <a:p>
            <a:pPr algn="ctr"/>
            <a:r>
              <a:rPr lang="en-GB" dirty="0">
                <a:latin typeface="Comic Sans MS" pitchFamily="66" charset="0"/>
              </a:rPr>
              <a:t>Where is the box?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12"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a:bodyPr>
          <a:lstStyle/>
          <a:p>
            <a:pPr algn="ctr"/>
            <a:r>
              <a:rPr lang="en-GB" dirty="0">
                <a:latin typeface="Comic Sans MS" pitchFamily="66" charset="0"/>
              </a:rPr>
              <a:t>Under the TV.</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10"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Isosceles Triangle 11"/>
          <p:cNvSpPr/>
          <p:nvPr/>
        </p:nvSpPr>
        <p:spPr>
          <a:xfrm>
            <a:off x="3923928" y="3573016"/>
            <a:ext cx="1129768" cy="1024647"/>
          </a:xfrm>
          <a:prstGeom prst="triangl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What is on the wall?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026"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a:bodyPr>
          <a:lstStyle/>
          <a:p>
            <a:pPr algn="ctr"/>
            <a:r>
              <a:rPr lang="en-GB" dirty="0">
                <a:latin typeface="Comic Sans MS" pitchFamily="66" charset="0"/>
              </a:rPr>
              <a:t>A TV.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10"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Isosceles Triangle 10"/>
          <p:cNvSpPr/>
          <p:nvPr/>
        </p:nvSpPr>
        <p:spPr>
          <a:xfrm>
            <a:off x="3203848" y="2420888"/>
            <a:ext cx="1633824" cy="1528703"/>
          </a:xfrm>
          <a:prstGeom prst="triangl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Who is under the window?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pic>
        <p:nvPicPr>
          <p:cNvPr id="11"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a:bodyPr>
          <a:lstStyle/>
          <a:p>
            <a:pPr algn="ctr"/>
            <a:r>
              <a:rPr lang="en-GB" dirty="0">
                <a:latin typeface="Comic Sans MS" pitchFamily="66" charset="0"/>
              </a:rPr>
              <a:t>The teacher.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11"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Isosceles Triangle 11"/>
          <p:cNvSpPr/>
          <p:nvPr/>
        </p:nvSpPr>
        <p:spPr>
          <a:xfrm>
            <a:off x="1259632" y="3717032"/>
            <a:ext cx="1944216" cy="1728192"/>
          </a:xfrm>
          <a:prstGeom prst="triangl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560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Which table has a box?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5</a:t>
            </a:r>
            <a:endParaRPr lang="en-GB" sz="4000" dirty="0"/>
          </a:p>
        </p:txBody>
      </p:sp>
      <p:pic>
        <p:nvPicPr>
          <p:cNvPr id="11"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The table next to the bin.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pic>
        <p:nvPicPr>
          <p:cNvPr id="11"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Isosceles Triangle 11"/>
          <p:cNvSpPr/>
          <p:nvPr/>
        </p:nvSpPr>
        <p:spPr>
          <a:xfrm>
            <a:off x="3779912" y="3501008"/>
            <a:ext cx="1152128" cy="1152128"/>
          </a:xfrm>
          <a:prstGeom prst="triangl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a:bodyPr>
          <a:lstStyle/>
          <a:p>
            <a:pPr algn="ctr"/>
            <a:r>
              <a:rPr lang="en-GB" dirty="0">
                <a:latin typeface="Comic Sans MS" pitchFamily="66" charset="0"/>
              </a:rPr>
              <a:t>Where is the sign?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11"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In front of the machine.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11" name="Picture 2" descr="photo"/>
          <p:cNvPicPr>
            <a:picLocks noChangeAspect="1" noChangeArrowheads="1"/>
          </p:cNvPicPr>
          <p:nvPr/>
        </p:nvPicPr>
        <p:blipFill>
          <a:blip r:embed="rId3">
            <a:extLst>
              <a:ext uri="{28A0092B-C50C-407E-A947-70E740481C1C}">
                <a14:useLocalDpi xmlns:a14="http://schemas.microsoft.com/office/drawing/2010/main" val="0"/>
              </a:ext>
            </a:extLst>
          </a:blip>
          <a:srcRect b="15907"/>
          <a:stretch>
            <a:fillRect/>
          </a:stretch>
        </p:blipFill>
        <p:spPr bwMode="auto">
          <a:xfrm>
            <a:off x="1007353" y="1772188"/>
            <a:ext cx="6940559" cy="4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Isosceles Triangle 11"/>
          <p:cNvSpPr/>
          <p:nvPr/>
        </p:nvSpPr>
        <p:spPr>
          <a:xfrm>
            <a:off x="6034520" y="3933238"/>
            <a:ext cx="1633824" cy="1528703"/>
          </a:xfrm>
          <a:prstGeom prst="triangl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1210</TotalTime>
  <Words>159</Words>
  <Application>Microsoft Office PowerPoint</Application>
  <PresentationFormat>On-screen Show (4:3)</PresentationFormat>
  <Paragraphs>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12  </vt:lpstr>
      <vt:lpstr>What is on the wall? </vt:lpstr>
      <vt:lpstr>A TV. </vt:lpstr>
      <vt:lpstr>Who is under the window? </vt:lpstr>
      <vt:lpstr>The teacher. </vt:lpstr>
      <vt:lpstr>Which table has a box? </vt:lpstr>
      <vt:lpstr>The table next to the bin. </vt:lpstr>
      <vt:lpstr>Where is the sign? </vt:lpstr>
      <vt:lpstr>In front of the machine. </vt:lpstr>
      <vt:lpstr>Where is the box? </vt:lpstr>
      <vt:lpstr>Under the TV.</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98</cp:revision>
  <dcterms:created xsi:type="dcterms:W3CDTF">2013-07-18T10:55:53Z</dcterms:created>
  <dcterms:modified xsi:type="dcterms:W3CDTF">2014-01-15T17:10:49Z</dcterms:modified>
</cp:coreProperties>
</file>