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69" d="100"/>
          <a:sy n="69" d="100"/>
        </p:scale>
        <p:origin x="-1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06/01/2014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06/01/2014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06/01/2014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06/01/2014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06/01/2014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06/01/2014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06/01/2014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11</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FOLDER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folder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Folder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BOARD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board</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Board</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PEN</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pen</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Pen</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TABLE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COMPUTER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computer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Computer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BOOK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book</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Book</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DOOR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door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Door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WINDOW</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window</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Window</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POSTER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poster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Poster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Box</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204</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11  </vt:lpstr>
      <vt:lpstr>PEN  pen  Pen</vt:lpstr>
      <vt:lpstr>TABLE  table  Table</vt:lpstr>
      <vt:lpstr>COMPUTER  computer  Computer</vt:lpstr>
      <vt:lpstr>BOOK  book  Book</vt:lpstr>
      <vt:lpstr>DOOR  door  Door</vt:lpstr>
      <vt:lpstr>WINDOW  window  Window</vt:lpstr>
      <vt:lpstr>POSTER  poster  Poster</vt:lpstr>
      <vt:lpstr>BOX  box  Box</vt:lpstr>
      <vt:lpstr>FOLDER  folder  Folder</vt:lpstr>
      <vt:lpstr>BOARD  board  Board</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27</cp:revision>
  <dcterms:created xsi:type="dcterms:W3CDTF">2013-07-18T10:55:53Z</dcterms:created>
  <dcterms:modified xsi:type="dcterms:W3CDTF">2014-01-06T15:38:19Z</dcterms:modified>
</cp:coreProperties>
</file>