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65" r:id="rId9"/>
    <p:sldId id="266" r:id="rId10"/>
    <p:sldId id="267" r:id="rId11"/>
    <p:sldId id="26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08" y="-10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05/01/2014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05/01/2014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05/01/2014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05/01/2014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05/01/2014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11</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TEACHER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teacher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Teacher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JANUARY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january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January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CLASS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class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Class</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MONDAY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monday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Monday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COLLEGE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college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College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STUDY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study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Study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ENGLISH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english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English</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BECAUSE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because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Because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START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start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Start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FINISH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finish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Finish</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67</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11  </vt:lpstr>
      <vt:lpstr>CLASS  class  Class</vt:lpstr>
      <vt:lpstr>MONDAY  monday  Monday</vt:lpstr>
      <vt:lpstr>COLLEGE  college  College</vt:lpstr>
      <vt:lpstr>STUDY  study  Study</vt:lpstr>
      <vt:lpstr>ENGLISH  english  English</vt:lpstr>
      <vt:lpstr>BECAUSE  because  Because</vt:lpstr>
      <vt:lpstr>START  start  Start</vt:lpstr>
      <vt:lpstr>FINISH  finish  Finish</vt:lpstr>
      <vt:lpstr>TEACHER  teacher  Teacher</vt:lpstr>
      <vt:lpstr>JANUARY  january  January</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15</cp:revision>
  <dcterms:created xsi:type="dcterms:W3CDTF">2013-07-18T10:55:53Z</dcterms:created>
  <dcterms:modified xsi:type="dcterms:W3CDTF">2014-01-05T14:10:22Z</dcterms:modified>
</cp:coreProperties>
</file>