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7" r:id="rId4"/>
    <p:sldId id="279" r:id="rId5"/>
    <p:sldId id="280" r:id="rId6"/>
    <p:sldId id="281" r:id="rId7"/>
    <p:sldId id="282" r:id="rId8"/>
    <p:sldId id="283" r:id="rId9"/>
    <p:sldId id="288" r:id="rId10"/>
    <p:sldId id="289" r:id="rId11"/>
    <p:sldId id="284" r:id="rId12"/>
    <p:sldId id="285"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857" autoAdjust="0"/>
  </p:normalViewPr>
  <p:slideViewPr>
    <p:cSldViewPr>
      <p:cViewPr>
        <p:scale>
          <a:sx n="66" d="100"/>
          <a:sy n="66" d="100"/>
        </p:scale>
        <p:origin x="-206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B8AFE-402C-4B25-8170-8771C0CF3270}" type="datetimeFigureOut">
              <a:rPr lang="en-GB" smtClean="0"/>
              <a:t>06/01/2014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06F-403A-41F6-8E39-5F4643FE5BB7}" type="slidenum">
              <a:rPr lang="en-GB" smtClean="0"/>
              <a:t>‹#›</a:t>
            </a:fld>
            <a:endParaRPr lang="en-GB"/>
          </a:p>
        </p:txBody>
      </p:sp>
    </p:spTree>
    <p:extLst>
      <p:ext uri="{BB962C8B-B14F-4D97-AF65-F5344CB8AC3E}">
        <p14:creationId xmlns:p14="http://schemas.microsoft.com/office/powerpoint/2010/main" val="30907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06/01/2014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Prepositions of time and present simple tense</a:t>
            </a:r>
          </a:p>
          <a:p>
            <a:endParaRPr lang="en-GB" dirty="0" smtClean="0"/>
          </a:p>
          <a:p>
            <a:r>
              <a:rPr lang="en-GB" sz="1200" kern="1200" dirty="0" smtClean="0">
                <a:solidFill>
                  <a:schemeClr val="tx1"/>
                </a:solidFill>
                <a:effectLst/>
                <a:latin typeface="+mn-lt"/>
                <a:ea typeface="+mn-ea"/>
                <a:cs typeface="+mn-cs"/>
              </a:rPr>
              <a:t>Prepositions</a:t>
            </a:r>
            <a:r>
              <a:rPr lang="en-GB" sz="1200" kern="1200" baseline="0" dirty="0" smtClean="0">
                <a:solidFill>
                  <a:schemeClr val="tx1"/>
                </a:solidFill>
                <a:effectLst/>
                <a:latin typeface="+mn-lt"/>
                <a:ea typeface="+mn-ea"/>
                <a:cs typeface="+mn-cs"/>
              </a:rPr>
              <a:t> of place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1</a:t>
            </a:fld>
            <a:endParaRPr lang="en-GB"/>
          </a:p>
        </p:txBody>
      </p:sp>
    </p:spTree>
    <p:extLst>
      <p:ext uri="{BB962C8B-B14F-4D97-AF65-F5344CB8AC3E}">
        <p14:creationId xmlns:p14="http://schemas.microsoft.com/office/powerpoint/2010/main" val="4183200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06/01/2014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06/01/2014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06/01/2014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06/01/2014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06/01/2014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06/01/2014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06/01/2014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06/01/2014</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06/01/2014</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11</a:t>
            </a:r>
            <a:br>
              <a:rPr lang="en-GB" dirty="0" smtClean="0"/>
            </a:br>
            <a:r>
              <a:rPr lang="en-GB" dirty="0" smtClean="0"/>
              <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l="21832" t="17699" r="53484" b="39067"/>
          <a:stretch>
            <a:fillRect/>
          </a:stretch>
        </p:blipFill>
        <p:spPr bwMode="auto">
          <a:xfrm>
            <a:off x="530572" y="1662064"/>
            <a:ext cx="7641828" cy="459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597691" y="188640"/>
            <a:ext cx="7543800" cy="1584176"/>
          </a:xfrm>
        </p:spPr>
        <p:txBody>
          <a:bodyPr>
            <a:normAutofit fontScale="90000"/>
          </a:bodyPr>
          <a:lstStyle/>
          <a:p>
            <a:pPr algn="ctr"/>
            <a:r>
              <a:rPr lang="en-GB" dirty="0" smtClean="0">
                <a:latin typeface="Comic Sans MS" pitchFamily="66" charset="0"/>
              </a:rPr>
              <a:t>Which book is yours?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cxnSp>
        <p:nvCxnSpPr>
          <p:cNvPr id="10" name="Straight Arrow Connector 9"/>
          <p:cNvCxnSpPr/>
          <p:nvPr/>
        </p:nvCxnSpPr>
        <p:spPr>
          <a:xfrm flipV="1">
            <a:off x="3003199" y="1662064"/>
            <a:ext cx="1331654"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21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l="21832" t="17699" r="53484" b="39067"/>
          <a:stretch>
            <a:fillRect/>
          </a:stretch>
        </p:blipFill>
        <p:spPr bwMode="auto">
          <a:xfrm>
            <a:off x="530572" y="1662064"/>
            <a:ext cx="7641828" cy="459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597691" y="188640"/>
            <a:ext cx="7543800" cy="1584176"/>
          </a:xfrm>
        </p:spPr>
        <p:txBody>
          <a:bodyPr>
            <a:normAutofit fontScale="90000"/>
          </a:bodyPr>
          <a:lstStyle/>
          <a:p>
            <a:pPr algn="ctr"/>
            <a:r>
              <a:rPr lang="en-GB" dirty="0" smtClean="0">
                <a:latin typeface="Comic Sans MS" pitchFamily="66" charset="0"/>
              </a:rPr>
              <a:t>The </a:t>
            </a:r>
            <a:r>
              <a:rPr lang="en-GB" dirty="0" smtClean="0">
                <a:latin typeface="Comic Sans MS" pitchFamily="66" charset="0"/>
              </a:rPr>
              <a:t>book </a:t>
            </a:r>
            <a:r>
              <a:rPr lang="en-GB" dirty="0" smtClean="0">
                <a:latin typeface="Comic Sans MS" pitchFamily="66" charset="0"/>
              </a:rPr>
              <a:t>next to the pens.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sp>
        <p:nvSpPr>
          <p:cNvPr id="5" name="Isosceles Triangle 4"/>
          <p:cNvSpPr/>
          <p:nvPr/>
        </p:nvSpPr>
        <p:spPr>
          <a:xfrm>
            <a:off x="6732240" y="3962032"/>
            <a:ext cx="1440160" cy="1512168"/>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flipV="1">
            <a:off x="5212323" y="1924968"/>
            <a:ext cx="180514"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53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smtClean="0">
                <a:latin typeface="Comic Sans MS" pitchFamily="66" charset="0"/>
              </a:rPr>
              <a:t>What is that?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cxnSp>
        <p:nvCxnSpPr>
          <p:cNvPr id="16" name="Straight Arrow Connector 15"/>
          <p:cNvCxnSpPr/>
          <p:nvPr/>
        </p:nvCxnSpPr>
        <p:spPr>
          <a:xfrm flipV="1">
            <a:off x="2664282" y="1844824"/>
            <a:ext cx="1331654"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smtClean="0">
                <a:latin typeface="Comic Sans MS" pitchFamily="66" charset="0"/>
              </a:rPr>
              <a:t>It is a pen?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a:t>2</a:t>
            </a:r>
          </a:p>
        </p:txBody>
      </p:sp>
      <p:cxnSp>
        <p:nvCxnSpPr>
          <p:cNvPr id="16" name="Straight Arrow Connector 15"/>
          <p:cNvCxnSpPr/>
          <p:nvPr/>
        </p:nvCxnSpPr>
        <p:spPr>
          <a:xfrm flipH="1" flipV="1">
            <a:off x="5212323" y="1924968"/>
            <a:ext cx="180514"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15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smtClean="0">
                <a:latin typeface="Comic Sans MS" pitchFamily="66" charset="0"/>
              </a:rPr>
              <a:t>Where is your pen?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3</a:t>
            </a:r>
            <a:endParaRPr lang="en-GB" sz="4000" dirty="0"/>
          </a:p>
        </p:txBody>
      </p:sp>
      <p:cxnSp>
        <p:nvCxnSpPr>
          <p:cNvPr id="10" name="Straight Arrow Connector 9"/>
          <p:cNvCxnSpPr/>
          <p:nvPr/>
        </p:nvCxnSpPr>
        <p:spPr>
          <a:xfrm flipV="1">
            <a:off x="2664282" y="1844824"/>
            <a:ext cx="1331654"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smtClean="0">
                <a:latin typeface="Comic Sans MS" pitchFamily="66" charset="0"/>
              </a:rPr>
              <a:t>It is in my hand?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4</a:t>
            </a:r>
            <a:endParaRPr lang="en-GB" sz="4000" dirty="0"/>
          </a:p>
        </p:txBody>
      </p:sp>
      <p:cxnSp>
        <p:nvCxnSpPr>
          <p:cNvPr id="10" name="Straight Arrow Connector 9"/>
          <p:cNvCxnSpPr/>
          <p:nvPr/>
        </p:nvCxnSpPr>
        <p:spPr>
          <a:xfrm flipH="1" flipV="1">
            <a:off x="5212323" y="1924968"/>
            <a:ext cx="180514"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60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fontScale="90000"/>
          </a:bodyPr>
          <a:lstStyle/>
          <a:p>
            <a:pPr algn="ctr"/>
            <a:r>
              <a:rPr lang="en-GB" dirty="0" smtClean="0">
                <a:latin typeface="Comic Sans MS" pitchFamily="66" charset="0"/>
              </a:rPr>
              <a:t>What colour is your pen?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5</a:t>
            </a:r>
            <a:endParaRPr lang="en-GB" sz="4000" dirty="0"/>
          </a:p>
        </p:txBody>
      </p:sp>
      <p:cxnSp>
        <p:nvCxnSpPr>
          <p:cNvPr id="10" name="Straight Arrow Connector 9"/>
          <p:cNvCxnSpPr/>
          <p:nvPr/>
        </p:nvCxnSpPr>
        <p:spPr>
          <a:xfrm flipV="1">
            <a:off x="2664282" y="1844824"/>
            <a:ext cx="1331654"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5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smtClean="0">
                <a:latin typeface="Comic Sans MS" pitchFamily="66" charset="0"/>
              </a:rPr>
              <a:t>It is green.</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6</a:t>
            </a:r>
            <a:endParaRPr lang="en-GB" sz="4000" dirty="0"/>
          </a:p>
        </p:txBody>
      </p:sp>
      <p:cxnSp>
        <p:nvCxnSpPr>
          <p:cNvPr id="10" name="Straight Arrow Connector 9"/>
          <p:cNvCxnSpPr/>
          <p:nvPr/>
        </p:nvCxnSpPr>
        <p:spPr>
          <a:xfrm flipH="1" flipV="1">
            <a:off x="5212323" y="1924968"/>
            <a:ext cx="180514"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1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fontScale="90000"/>
          </a:bodyPr>
          <a:lstStyle/>
          <a:p>
            <a:pPr algn="ctr"/>
            <a:r>
              <a:rPr lang="en-GB" dirty="0" smtClean="0">
                <a:latin typeface="Comic Sans MS" pitchFamily="66" charset="0"/>
              </a:rPr>
              <a:t>Where is your book?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cxnSp>
        <p:nvCxnSpPr>
          <p:cNvPr id="10" name="Straight Arrow Connector 9"/>
          <p:cNvCxnSpPr/>
          <p:nvPr/>
        </p:nvCxnSpPr>
        <p:spPr>
          <a:xfrm flipV="1">
            <a:off x="2664282" y="1844824"/>
            <a:ext cx="1331654"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956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rotWithShape="1">
          <a:blip r:embed="rId3"/>
          <a:srcRect l="37233" t="19217" r="24733" b="41637"/>
          <a:stretch/>
        </p:blipFill>
        <p:spPr bwMode="auto">
          <a:xfrm>
            <a:off x="137159" y="1628800"/>
            <a:ext cx="8251265" cy="4604801"/>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ctrTitle"/>
          </p:nvPr>
        </p:nvSpPr>
        <p:spPr>
          <a:xfrm>
            <a:off x="597691" y="188640"/>
            <a:ext cx="7543800" cy="1584176"/>
          </a:xfrm>
        </p:spPr>
        <p:txBody>
          <a:bodyPr>
            <a:normAutofit/>
          </a:bodyPr>
          <a:lstStyle/>
          <a:p>
            <a:pPr algn="ctr"/>
            <a:r>
              <a:rPr lang="en-GB" dirty="0">
                <a:latin typeface="Comic Sans MS" pitchFamily="66" charset="0"/>
              </a:rPr>
              <a:t>It </a:t>
            </a:r>
            <a:r>
              <a:rPr lang="en-GB" dirty="0" smtClean="0">
                <a:latin typeface="Comic Sans MS" pitchFamily="66" charset="0"/>
              </a:rPr>
              <a:t>is on the table?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cxnSp>
        <p:nvCxnSpPr>
          <p:cNvPr id="10" name="Straight Arrow Connector 9"/>
          <p:cNvCxnSpPr/>
          <p:nvPr/>
        </p:nvCxnSpPr>
        <p:spPr>
          <a:xfrm flipH="1" flipV="1">
            <a:off x="5212323" y="1924968"/>
            <a:ext cx="180514" cy="15121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34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1202</TotalTime>
  <Words>161</Words>
  <Application>Microsoft Office PowerPoint</Application>
  <PresentationFormat>On-screen Show (4:3)</PresentationFormat>
  <Paragraphs>42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11  </vt:lpstr>
      <vt:lpstr>What is that? </vt:lpstr>
      <vt:lpstr>It is a pen? </vt:lpstr>
      <vt:lpstr>Where is your pen? </vt:lpstr>
      <vt:lpstr>It is in my hand? </vt:lpstr>
      <vt:lpstr>What colour is your pen? </vt:lpstr>
      <vt:lpstr>It is green.</vt:lpstr>
      <vt:lpstr>Where is your book? </vt:lpstr>
      <vt:lpstr>It is on the table? </vt:lpstr>
      <vt:lpstr>Which book is yours? </vt:lpstr>
      <vt:lpstr>The book next to the pens. </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97</cp:revision>
  <dcterms:created xsi:type="dcterms:W3CDTF">2013-07-18T10:55:53Z</dcterms:created>
  <dcterms:modified xsi:type="dcterms:W3CDTF">2014-01-06T18:02:25Z</dcterms:modified>
</cp:coreProperties>
</file>