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6" r:id="rId3"/>
    <p:sldId id="257" r:id="rId4"/>
    <p:sldId id="279" r:id="rId5"/>
    <p:sldId id="280" r:id="rId6"/>
    <p:sldId id="281" r:id="rId7"/>
    <p:sldId id="282" r:id="rId8"/>
    <p:sldId id="283" r:id="rId9"/>
    <p:sldId id="288" r:id="rId10"/>
    <p:sldId id="289" r:id="rId11"/>
    <p:sldId id="284" r:id="rId12"/>
    <p:sldId id="285"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82857" autoAdjust="0"/>
  </p:normalViewPr>
  <p:slideViewPr>
    <p:cSldViewPr>
      <p:cViewPr>
        <p:scale>
          <a:sx n="66" d="100"/>
          <a:sy n="66" d="100"/>
        </p:scale>
        <p:origin x="-2052" y="-3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05/01/2014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05/01/2014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Prepositions of time and present simple tense</a:t>
            </a:r>
          </a:p>
          <a:p>
            <a:endParaRPr lang="en-GB" dirty="0" smtClean="0"/>
          </a:p>
          <a:p>
            <a:r>
              <a:rPr lang="en-GB" sz="1200" kern="1200" dirty="0" smtClean="0">
                <a:solidFill>
                  <a:schemeClr val="tx1"/>
                </a:solidFill>
                <a:effectLst/>
                <a:latin typeface="+mn-lt"/>
                <a:ea typeface="+mn-ea"/>
                <a:cs typeface="+mn-cs"/>
              </a:rPr>
              <a:t>We use:</a:t>
            </a:r>
          </a:p>
          <a:p>
            <a:pPr lvl="0"/>
            <a:r>
              <a:rPr lang="en-GB" sz="1200" b="1" kern="1200" dirty="0" smtClean="0">
                <a:solidFill>
                  <a:schemeClr val="tx1"/>
                </a:solidFill>
                <a:effectLst/>
                <a:latin typeface="+mn-lt"/>
                <a:ea typeface="+mn-ea"/>
                <a:cs typeface="+mn-cs"/>
              </a:rPr>
              <a:t>at</a:t>
            </a:r>
            <a:r>
              <a:rPr lang="en-GB" sz="1200" kern="1200" dirty="0" smtClean="0">
                <a:solidFill>
                  <a:schemeClr val="tx1"/>
                </a:solidFill>
                <a:effectLst/>
                <a:latin typeface="+mn-lt"/>
                <a:ea typeface="+mn-ea"/>
                <a:cs typeface="+mn-cs"/>
              </a:rPr>
              <a:t> for the TIME of day</a:t>
            </a:r>
          </a:p>
          <a:p>
            <a:pPr lvl="0"/>
            <a:r>
              <a:rPr lang="en-GB" sz="1200" b="1" kern="1200" dirty="0" smtClean="0">
                <a:solidFill>
                  <a:schemeClr val="tx1"/>
                </a:solidFill>
                <a:effectLst/>
                <a:latin typeface="+mn-lt"/>
                <a:ea typeface="+mn-ea"/>
                <a:cs typeface="+mn-cs"/>
              </a:rPr>
              <a:t>in</a:t>
            </a:r>
            <a:r>
              <a:rPr lang="en-GB" sz="1200" kern="1200" dirty="0" smtClean="0">
                <a:solidFill>
                  <a:schemeClr val="tx1"/>
                </a:solidFill>
                <a:effectLst/>
                <a:latin typeface="+mn-lt"/>
                <a:ea typeface="+mn-ea"/>
                <a:cs typeface="+mn-cs"/>
              </a:rPr>
              <a:t> for MONTHS, YEARS, CENTURIES and LONG PERIODS</a:t>
            </a:r>
          </a:p>
          <a:p>
            <a:pPr lvl="0"/>
            <a:r>
              <a:rPr lang="en-GB" sz="1200" b="1" kern="1200" dirty="0" smtClean="0">
                <a:solidFill>
                  <a:schemeClr val="tx1"/>
                </a:solidFill>
                <a:effectLst/>
                <a:latin typeface="+mn-lt"/>
                <a:ea typeface="+mn-ea"/>
                <a:cs typeface="+mn-cs"/>
              </a:rPr>
              <a:t>on</a:t>
            </a:r>
            <a:r>
              <a:rPr lang="en-GB" sz="1200" kern="1200" dirty="0" smtClean="0">
                <a:solidFill>
                  <a:schemeClr val="tx1"/>
                </a:solidFill>
                <a:effectLst/>
                <a:latin typeface="+mn-lt"/>
                <a:ea typeface="+mn-ea"/>
                <a:cs typeface="+mn-cs"/>
              </a:rPr>
              <a:t> for DAYS and DATES</a:t>
            </a: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a:t>
            </a:fld>
            <a:endParaRPr lang="en-GB"/>
          </a:p>
        </p:txBody>
      </p:sp>
    </p:spTree>
    <p:extLst>
      <p:ext uri="{BB962C8B-B14F-4D97-AF65-F5344CB8AC3E}">
        <p14:creationId xmlns:p14="http://schemas.microsoft.com/office/powerpoint/2010/main" val="4183200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05/01/2014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05/01/2014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05/01/2014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05/01/2014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05/01/2014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11</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p:nvPr/>
        </p:nvPicPr>
        <p:blipFill rotWithShape="1">
          <a:blip r:embed="rId3"/>
          <a:srcRect l="37233" t="19217" r="24733" b="41637"/>
          <a:stretch/>
        </p:blipFill>
        <p:spPr bwMode="auto">
          <a:xfrm>
            <a:off x="137159" y="1628800"/>
            <a:ext cx="8251265" cy="4604801"/>
          </a:xfrm>
          <a:prstGeom prst="rect">
            <a:avLst/>
          </a:prstGeom>
          <a:ln>
            <a:noFill/>
          </a:ln>
          <a:extLst>
            <a:ext uri="{53640926-AAD7-44D8-BBD7-CCE9431645EC}">
              <a14:shadowObscured xmlns:a14="http://schemas.microsoft.com/office/drawing/2010/main"/>
            </a:ext>
          </a:extLst>
        </p:spPr>
      </p:pic>
      <p:sp>
        <p:nvSpPr>
          <p:cNvPr id="6" name="Title 5"/>
          <p:cNvSpPr>
            <a:spLocks noGrp="1"/>
          </p:cNvSpPr>
          <p:nvPr>
            <p:ph type="ctrTitle"/>
          </p:nvPr>
        </p:nvSpPr>
        <p:spPr>
          <a:xfrm>
            <a:off x="597691" y="188640"/>
            <a:ext cx="7543800" cy="1584176"/>
          </a:xfrm>
        </p:spPr>
        <p:txBody>
          <a:bodyPr>
            <a:normAutofit fontScale="90000"/>
          </a:bodyPr>
          <a:lstStyle/>
          <a:p>
            <a:pPr algn="ctr"/>
            <a:r>
              <a:rPr lang="en-GB" dirty="0" smtClean="0">
                <a:latin typeface="Comic Sans MS" pitchFamily="66" charset="0"/>
              </a:rPr>
              <a:t>Who is your teacher in January?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cxnSp>
        <p:nvCxnSpPr>
          <p:cNvPr id="16" name="Straight Arrow Connector 15"/>
          <p:cNvCxnSpPr/>
          <p:nvPr/>
        </p:nvCxnSpPr>
        <p:spPr>
          <a:xfrm flipH="1" flipV="1">
            <a:off x="5143133" y="1700842"/>
            <a:ext cx="324529" cy="172815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1219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p:nvPr/>
        </p:nvPicPr>
        <p:blipFill rotWithShape="1">
          <a:blip r:embed="rId3"/>
          <a:srcRect l="37233" t="19217" r="24733" b="41637"/>
          <a:stretch/>
        </p:blipFill>
        <p:spPr bwMode="auto">
          <a:xfrm>
            <a:off x="137159" y="1628800"/>
            <a:ext cx="8251265" cy="4604801"/>
          </a:xfrm>
          <a:prstGeom prst="rect">
            <a:avLst/>
          </a:prstGeom>
          <a:ln>
            <a:noFill/>
          </a:ln>
          <a:extLst>
            <a:ext uri="{53640926-AAD7-44D8-BBD7-CCE9431645EC}">
              <a14:shadowObscured xmlns:a14="http://schemas.microsoft.com/office/drawing/2010/main"/>
            </a:ext>
          </a:extLst>
        </p:spPr>
      </p:pic>
      <p:sp>
        <p:nvSpPr>
          <p:cNvPr id="6" name="Title 5"/>
          <p:cNvSpPr>
            <a:spLocks noGrp="1"/>
          </p:cNvSpPr>
          <p:nvPr>
            <p:ph type="ctrTitle"/>
          </p:nvPr>
        </p:nvSpPr>
        <p:spPr>
          <a:xfrm>
            <a:off x="597691" y="188640"/>
            <a:ext cx="7543800" cy="1584176"/>
          </a:xfrm>
        </p:spPr>
        <p:txBody>
          <a:bodyPr>
            <a:normAutofit fontScale="90000"/>
          </a:bodyPr>
          <a:lstStyle/>
          <a:p>
            <a:pPr algn="ctr"/>
            <a:r>
              <a:rPr lang="en-GB" dirty="0" smtClean="0">
                <a:latin typeface="Comic Sans MS" pitchFamily="66" charset="0"/>
              </a:rPr>
              <a:t>My teacher is Jennifer.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cxnSp>
        <p:nvCxnSpPr>
          <p:cNvPr id="16" name="Straight Arrow Connector 15"/>
          <p:cNvCxnSpPr/>
          <p:nvPr/>
        </p:nvCxnSpPr>
        <p:spPr>
          <a:xfrm flipV="1">
            <a:off x="2736290" y="1700842"/>
            <a:ext cx="683582" cy="172815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1538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p:nvPr/>
        </p:nvPicPr>
        <p:blipFill rotWithShape="1">
          <a:blip r:embed="rId3"/>
          <a:srcRect l="37233" t="19217" r="24733" b="41637"/>
          <a:stretch/>
        </p:blipFill>
        <p:spPr bwMode="auto">
          <a:xfrm>
            <a:off x="137159" y="1628800"/>
            <a:ext cx="8251265" cy="4604801"/>
          </a:xfrm>
          <a:prstGeom prst="rect">
            <a:avLst/>
          </a:prstGeom>
          <a:ln>
            <a:noFill/>
          </a:ln>
          <a:extLst>
            <a:ext uri="{53640926-AAD7-44D8-BBD7-CCE9431645EC}">
              <a14:shadowObscured xmlns:a14="http://schemas.microsoft.com/office/drawing/2010/main"/>
            </a:ext>
          </a:extLst>
        </p:spPr>
      </p:pic>
      <p:sp>
        <p:nvSpPr>
          <p:cNvPr id="6" name="Title 5"/>
          <p:cNvSpPr>
            <a:spLocks noGrp="1"/>
          </p:cNvSpPr>
          <p:nvPr>
            <p:ph type="ctrTitle"/>
          </p:nvPr>
        </p:nvSpPr>
        <p:spPr>
          <a:xfrm>
            <a:off x="597691" y="188640"/>
            <a:ext cx="7543800" cy="1584176"/>
          </a:xfrm>
        </p:spPr>
        <p:txBody>
          <a:bodyPr>
            <a:normAutofit fontScale="90000"/>
          </a:bodyPr>
          <a:lstStyle/>
          <a:p>
            <a:pPr algn="ctr"/>
            <a:r>
              <a:rPr lang="en-GB" dirty="0">
                <a:latin typeface="Comic Sans MS" pitchFamily="66" charset="0"/>
              </a:rPr>
              <a:t>When do you go to class?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cxnSp>
        <p:nvCxnSpPr>
          <p:cNvPr id="16" name="Straight Arrow Connector 15"/>
          <p:cNvCxnSpPr/>
          <p:nvPr/>
        </p:nvCxnSpPr>
        <p:spPr>
          <a:xfrm flipH="1" flipV="1">
            <a:off x="5143133" y="1700842"/>
            <a:ext cx="324529" cy="172815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p:nvPr/>
        </p:nvPicPr>
        <p:blipFill rotWithShape="1">
          <a:blip r:embed="rId3"/>
          <a:srcRect l="37233" t="19217" r="24733" b="41637"/>
          <a:stretch/>
        </p:blipFill>
        <p:spPr bwMode="auto">
          <a:xfrm>
            <a:off x="137159" y="1628800"/>
            <a:ext cx="8251265" cy="4604801"/>
          </a:xfrm>
          <a:prstGeom prst="rect">
            <a:avLst/>
          </a:prstGeom>
          <a:ln>
            <a:noFill/>
          </a:ln>
          <a:extLst>
            <a:ext uri="{53640926-AAD7-44D8-BBD7-CCE9431645EC}">
              <a14:shadowObscured xmlns:a14="http://schemas.microsoft.com/office/drawing/2010/main"/>
            </a:ext>
          </a:extLst>
        </p:spPr>
      </p:pic>
      <p:sp>
        <p:nvSpPr>
          <p:cNvPr id="6" name="Title 5"/>
          <p:cNvSpPr>
            <a:spLocks noGrp="1"/>
          </p:cNvSpPr>
          <p:nvPr>
            <p:ph type="ctrTitle"/>
          </p:nvPr>
        </p:nvSpPr>
        <p:spPr>
          <a:xfrm>
            <a:off x="597691" y="188640"/>
            <a:ext cx="7543800" cy="1584176"/>
          </a:xfrm>
        </p:spPr>
        <p:txBody>
          <a:bodyPr>
            <a:normAutofit fontScale="90000"/>
          </a:bodyPr>
          <a:lstStyle/>
          <a:p>
            <a:pPr algn="ctr"/>
            <a:r>
              <a:rPr lang="en-GB" dirty="0" smtClean="0">
                <a:latin typeface="Comic Sans MS" pitchFamily="66" charset="0"/>
              </a:rPr>
              <a:t>I go to class on </a:t>
            </a:r>
            <a:r>
              <a:rPr lang="en-GB" dirty="0" smtClean="0">
                <a:latin typeface="Comic Sans MS" pitchFamily="66" charset="0"/>
              </a:rPr>
              <a:t>Monday.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a:t>2</a:t>
            </a:r>
          </a:p>
        </p:txBody>
      </p:sp>
      <p:cxnSp>
        <p:nvCxnSpPr>
          <p:cNvPr id="16" name="Straight Arrow Connector 15"/>
          <p:cNvCxnSpPr/>
          <p:nvPr/>
        </p:nvCxnSpPr>
        <p:spPr>
          <a:xfrm flipV="1">
            <a:off x="2736290" y="1700842"/>
            <a:ext cx="683582" cy="172815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152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p:nvPr/>
        </p:nvPicPr>
        <p:blipFill rotWithShape="1">
          <a:blip r:embed="rId3"/>
          <a:srcRect l="37233" t="19217" r="24733" b="41637"/>
          <a:stretch/>
        </p:blipFill>
        <p:spPr bwMode="auto">
          <a:xfrm>
            <a:off x="137159" y="1628800"/>
            <a:ext cx="8251265" cy="4604801"/>
          </a:xfrm>
          <a:prstGeom prst="rect">
            <a:avLst/>
          </a:prstGeom>
          <a:ln>
            <a:noFill/>
          </a:ln>
          <a:extLst>
            <a:ext uri="{53640926-AAD7-44D8-BBD7-CCE9431645EC}">
              <a14:shadowObscured xmlns:a14="http://schemas.microsoft.com/office/drawing/2010/main"/>
            </a:ext>
          </a:extLst>
        </p:spPr>
      </p:pic>
      <p:sp>
        <p:nvSpPr>
          <p:cNvPr id="6" name="Title 5"/>
          <p:cNvSpPr>
            <a:spLocks noGrp="1"/>
          </p:cNvSpPr>
          <p:nvPr>
            <p:ph type="ctrTitle"/>
          </p:nvPr>
        </p:nvSpPr>
        <p:spPr>
          <a:xfrm>
            <a:off x="597691" y="188640"/>
            <a:ext cx="7543800" cy="1584176"/>
          </a:xfrm>
        </p:spPr>
        <p:txBody>
          <a:bodyPr>
            <a:normAutofit fontScale="90000"/>
          </a:bodyPr>
          <a:lstStyle/>
          <a:p>
            <a:pPr algn="ctr"/>
            <a:r>
              <a:rPr lang="en-GB" dirty="0" smtClean="0">
                <a:latin typeface="Comic Sans MS" pitchFamily="66" charset="0"/>
              </a:rPr>
              <a:t>Why do you go to college?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3</a:t>
            </a:r>
            <a:endParaRPr lang="en-GB" sz="4000" dirty="0"/>
          </a:p>
        </p:txBody>
      </p:sp>
      <p:cxnSp>
        <p:nvCxnSpPr>
          <p:cNvPr id="16" name="Straight Arrow Connector 15"/>
          <p:cNvCxnSpPr/>
          <p:nvPr/>
        </p:nvCxnSpPr>
        <p:spPr>
          <a:xfrm flipH="1" flipV="1">
            <a:off x="5143133" y="1700842"/>
            <a:ext cx="324529" cy="172815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68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p:nvPr/>
        </p:nvPicPr>
        <p:blipFill rotWithShape="1">
          <a:blip r:embed="rId3"/>
          <a:srcRect l="37233" t="19217" r="24733" b="41637"/>
          <a:stretch/>
        </p:blipFill>
        <p:spPr bwMode="auto">
          <a:xfrm>
            <a:off x="137159" y="1628800"/>
            <a:ext cx="8251265" cy="4604801"/>
          </a:xfrm>
          <a:prstGeom prst="rect">
            <a:avLst/>
          </a:prstGeom>
          <a:ln>
            <a:noFill/>
          </a:ln>
          <a:extLst>
            <a:ext uri="{53640926-AAD7-44D8-BBD7-CCE9431645EC}">
              <a14:shadowObscured xmlns:a14="http://schemas.microsoft.com/office/drawing/2010/main"/>
            </a:ext>
          </a:extLst>
        </p:spPr>
      </p:pic>
      <p:sp>
        <p:nvSpPr>
          <p:cNvPr id="6" name="Title 5"/>
          <p:cNvSpPr>
            <a:spLocks noGrp="1"/>
          </p:cNvSpPr>
          <p:nvPr>
            <p:ph type="ctrTitle"/>
          </p:nvPr>
        </p:nvSpPr>
        <p:spPr>
          <a:xfrm>
            <a:off x="597691" y="188640"/>
            <a:ext cx="7543800" cy="1584176"/>
          </a:xfrm>
        </p:spPr>
        <p:txBody>
          <a:bodyPr>
            <a:normAutofit fontScale="90000"/>
          </a:bodyPr>
          <a:lstStyle/>
          <a:p>
            <a:pPr algn="ctr"/>
            <a:r>
              <a:rPr lang="en-GB" dirty="0" smtClean="0">
                <a:latin typeface="Comic Sans MS" pitchFamily="66" charset="0"/>
              </a:rPr>
              <a:t>Because I study </a:t>
            </a:r>
            <a:r>
              <a:rPr lang="en-GB" dirty="0" smtClean="0">
                <a:latin typeface="Comic Sans MS" pitchFamily="66" charset="0"/>
              </a:rPr>
              <a:t>English.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cxnSp>
        <p:nvCxnSpPr>
          <p:cNvPr id="16" name="Straight Arrow Connector 15"/>
          <p:cNvCxnSpPr/>
          <p:nvPr/>
        </p:nvCxnSpPr>
        <p:spPr>
          <a:xfrm flipV="1">
            <a:off x="2736290" y="1700842"/>
            <a:ext cx="683582" cy="172815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5601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p:nvPr/>
        </p:nvPicPr>
        <p:blipFill rotWithShape="1">
          <a:blip r:embed="rId3"/>
          <a:srcRect l="37233" t="19217" r="24733" b="41637"/>
          <a:stretch/>
        </p:blipFill>
        <p:spPr bwMode="auto">
          <a:xfrm>
            <a:off x="137159" y="1628800"/>
            <a:ext cx="8251265" cy="4604801"/>
          </a:xfrm>
          <a:prstGeom prst="rect">
            <a:avLst/>
          </a:prstGeom>
          <a:ln>
            <a:noFill/>
          </a:ln>
          <a:extLst>
            <a:ext uri="{53640926-AAD7-44D8-BBD7-CCE9431645EC}">
              <a14:shadowObscured xmlns:a14="http://schemas.microsoft.com/office/drawing/2010/main"/>
            </a:ext>
          </a:extLst>
        </p:spPr>
      </p:pic>
      <p:sp>
        <p:nvSpPr>
          <p:cNvPr id="6" name="Title 5"/>
          <p:cNvSpPr>
            <a:spLocks noGrp="1"/>
          </p:cNvSpPr>
          <p:nvPr>
            <p:ph type="ctrTitle"/>
          </p:nvPr>
        </p:nvSpPr>
        <p:spPr>
          <a:xfrm>
            <a:off x="597691" y="188640"/>
            <a:ext cx="7543800" cy="1584176"/>
          </a:xfrm>
        </p:spPr>
        <p:txBody>
          <a:bodyPr>
            <a:normAutofit fontScale="90000"/>
          </a:bodyPr>
          <a:lstStyle/>
          <a:p>
            <a:pPr algn="ctr"/>
            <a:r>
              <a:rPr lang="en-GB" dirty="0">
                <a:latin typeface="Comic Sans MS" pitchFamily="66" charset="0"/>
              </a:rPr>
              <a:t>When </a:t>
            </a:r>
            <a:r>
              <a:rPr lang="en-GB" dirty="0" smtClean="0">
                <a:latin typeface="Comic Sans MS" pitchFamily="66" charset="0"/>
              </a:rPr>
              <a:t>does your class start?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5</a:t>
            </a:r>
            <a:endParaRPr lang="en-GB" sz="4000" dirty="0"/>
          </a:p>
        </p:txBody>
      </p:sp>
      <p:cxnSp>
        <p:nvCxnSpPr>
          <p:cNvPr id="16" name="Straight Arrow Connector 15"/>
          <p:cNvCxnSpPr/>
          <p:nvPr/>
        </p:nvCxnSpPr>
        <p:spPr>
          <a:xfrm flipH="1" flipV="1">
            <a:off x="5143133" y="1700842"/>
            <a:ext cx="324529" cy="172815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53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p:nvPr/>
        </p:nvPicPr>
        <p:blipFill rotWithShape="1">
          <a:blip r:embed="rId3"/>
          <a:srcRect l="37233" t="19217" r="24733" b="41637"/>
          <a:stretch/>
        </p:blipFill>
        <p:spPr bwMode="auto">
          <a:xfrm>
            <a:off x="137159" y="1628800"/>
            <a:ext cx="8251265" cy="4604801"/>
          </a:xfrm>
          <a:prstGeom prst="rect">
            <a:avLst/>
          </a:prstGeom>
          <a:ln>
            <a:noFill/>
          </a:ln>
          <a:extLst>
            <a:ext uri="{53640926-AAD7-44D8-BBD7-CCE9431645EC}">
              <a14:shadowObscured xmlns:a14="http://schemas.microsoft.com/office/drawing/2010/main"/>
            </a:ext>
          </a:extLst>
        </p:spPr>
      </p:pic>
      <p:sp>
        <p:nvSpPr>
          <p:cNvPr id="6" name="Title 5"/>
          <p:cNvSpPr>
            <a:spLocks noGrp="1"/>
          </p:cNvSpPr>
          <p:nvPr>
            <p:ph type="ctrTitle"/>
          </p:nvPr>
        </p:nvSpPr>
        <p:spPr>
          <a:xfrm>
            <a:off x="597691" y="188640"/>
            <a:ext cx="7543800" cy="1584176"/>
          </a:xfrm>
        </p:spPr>
        <p:txBody>
          <a:bodyPr>
            <a:normAutofit/>
          </a:bodyPr>
          <a:lstStyle/>
          <a:p>
            <a:pPr algn="ctr"/>
            <a:r>
              <a:rPr lang="en-GB" dirty="0" smtClean="0">
                <a:latin typeface="Comic Sans MS" pitchFamily="66" charset="0"/>
              </a:rPr>
              <a:t>It starts at 9.30.</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6</a:t>
            </a:r>
            <a:endParaRPr lang="en-GB" sz="4000" dirty="0"/>
          </a:p>
        </p:txBody>
      </p:sp>
      <p:cxnSp>
        <p:nvCxnSpPr>
          <p:cNvPr id="16" name="Straight Arrow Connector 15"/>
          <p:cNvCxnSpPr/>
          <p:nvPr/>
        </p:nvCxnSpPr>
        <p:spPr>
          <a:xfrm flipV="1">
            <a:off x="2736290" y="1700842"/>
            <a:ext cx="683582" cy="172815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7417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p:nvPr/>
        </p:nvPicPr>
        <p:blipFill rotWithShape="1">
          <a:blip r:embed="rId3"/>
          <a:srcRect l="37233" t="19217" r="24733" b="41637"/>
          <a:stretch/>
        </p:blipFill>
        <p:spPr bwMode="auto">
          <a:xfrm>
            <a:off x="137159" y="1628800"/>
            <a:ext cx="8251265" cy="4604801"/>
          </a:xfrm>
          <a:prstGeom prst="rect">
            <a:avLst/>
          </a:prstGeom>
          <a:ln>
            <a:noFill/>
          </a:ln>
          <a:extLst>
            <a:ext uri="{53640926-AAD7-44D8-BBD7-CCE9431645EC}">
              <a14:shadowObscured xmlns:a14="http://schemas.microsoft.com/office/drawing/2010/main"/>
            </a:ext>
          </a:extLst>
        </p:spPr>
      </p:pic>
      <p:sp>
        <p:nvSpPr>
          <p:cNvPr id="6" name="Title 5"/>
          <p:cNvSpPr>
            <a:spLocks noGrp="1"/>
          </p:cNvSpPr>
          <p:nvPr>
            <p:ph type="ctrTitle"/>
          </p:nvPr>
        </p:nvSpPr>
        <p:spPr>
          <a:xfrm>
            <a:off x="597691" y="188640"/>
            <a:ext cx="7543800" cy="1584176"/>
          </a:xfrm>
        </p:spPr>
        <p:txBody>
          <a:bodyPr>
            <a:normAutofit fontScale="90000"/>
          </a:bodyPr>
          <a:lstStyle/>
          <a:p>
            <a:pPr algn="ctr"/>
            <a:r>
              <a:rPr lang="en-GB" dirty="0">
                <a:latin typeface="Comic Sans MS" pitchFamily="66" charset="0"/>
              </a:rPr>
              <a:t>When </a:t>
            </a:r>
            <a:r>
              <a:rPr lang="en-GB" dirty="0" smtClean="0">
                <a:latin typeface="Comic Sans MS" pitchFamily="66" charset="0"/>
              </a:rPr>
              <a:t>does your class finish?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cxnSp>
        <p:nvCxnSpPr>
          <p:cNvPr id="16" name="Straight Arrow Connector 15"/>
          <p:cNvCxnSpPr/>
          <p:nvPr/>
        </p:nvCxnSpPr>
        <p:spPr>
          <a:xfrm flipH="1" flipV="1">
            <a:off x="5143133" y="1700842"/>
            <a:ext cx="324529" cy="172815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8956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p:nvPr/>
        </p:nvPicPr>
        <p:blipFill rotWithShape="1">
          <a:blip r:embed="rId3"/>
          <a:srcRect l="37233" t="19217" r="24733" b="41637"/>
          <a:stretch/>
        </p:blipFill>
        <p:spPr bwMode="auto">
          <a:xfrm>
            <a:off x="137159" y="1628800"/>
            <a:ext cx="8251265" cy="4604801"/>
          </a:xfrm>
          <a:prstGeom prst="rect">
            <a:avLst/>
          </a:prstGeom>
          <a:ln>
            <a:noFill/>
          </a:ln>
          <a:extLst>
            <a:ext uri="{53640926-AAD7-44D8-BBD7-CCE9431645EC}">
              <a14:shadowObscured xmlns:a14="http://schemas.microsoft.com/office/drawing/2010/main"/>
            </a:ext>
          </a:extLst>
        </p:spPr>
      </p:pic>
      <p:sp>
        <p:nvSpPr>
          <p:cNvPr id="6" name="Title 5"/>
          <p:cNvSpPr>
            <a:spLocks noGrp="1"/>
          </p:cNvSpPr>
          <p:nvPr>
            <p:ph type="ctrTitle"/>
          </p:nvPr>
        </p:nvSpPr>
        <p:spPr>
          <a:xfrm>
            <a:off x="597691" y="188640"/>
            <a:ext cx="7543800" cy="1584176"/>
          </a:xfrm>
        </p:spPr>
        <p:txBody>
          <a:bodyPr>
            <a:normAutofit fontScale="90000"/>
          </a:bodyPr>
          <a:lstStyle/>
          <a:p>
            <a:pPr algn="ctr"/>
            <a:r>
              <a:rPr lang="en-GB" dirty="0">
                <a:latin typeface="Comic Sans MS" pitchFamily="66" charset="0"/>
              </a:rPr>
              <a:t>It finishes at 12 </a:t>
            </a:r>
            <a:r>
              <a:rPr lang="en-GB" dirty="0" smtClean="0">
                <a:latin typeface="Comic Sans MS" pitchFamily="66" charset="0"/>
              </a:rPr>
              <a:t>o’clock.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cxnSp>
        <p:nvCxnSpPr>
          <p:cNvPr id="16" name="Straight Arrow Connector 15"/>
          <p:cNvCxnSpPr/>
          <p:nvPr/>
        </p:nvCxnSpPr>
        <p:spPr>
          <a:xfrm flipV="1">
            <a:off x="2736290" y="1700842"/>
            <a:ext cx="683582" cy="172815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2345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1226</TotalTime>
  <Words>170</Words>
  <Application>Microsoft Office PowerPoint</Application>
  <PresentationFormat>On-screen Show (4:3)</PresentationFormat>
  <Paragraphs>45</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11  </vt:lpstr>
      <vt:lpstr>When do you go to class? </vt:lpstr>
      <vt:lpstr>I go to class on Monday. </vt:lpstr>
      <vt:lpstr>Why do you go to college? </vt:lpstr>
      <vt:lpstr>Because I study English. </vt:lpstr>
      <vt:lpstr>When does your class start? </vt:lpstr>
      <vt:lpstr>It starts at 9.30.</vt:lpstr>
      <vt:lpstr>When does your class finish? </vt:lpstr>
      <vt:lpstr>It finishes at 12 o’clock. </vt:lpstr>
      <vt:lpstr>Who is your teacher in January? </vt:lpstr>
      <vt:lpstr>My teacher is Jennifer. </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96</cp:revision>
  <dcterms:created xsi:type="dcterms:W3CDTF">2013-07-18T10:55:53Z</dcterms:created>
  <dcterms:modified xsi:type="dcterms:W3CDTF">2014-01-05T18:16:29Z</dcterms:modified>
</cp:coreProperties>
</file>