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28" d="100"/>
          <a:sy n="28" d="100"/>
        </p:scale>
        <p:origin x="-78" y="-12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08/12/2013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08/12/2013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08/12/2013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08/12/2013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08/12/2013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08/12/2013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08/12/2013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08/12/2013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08/12/2013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08/12/2013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smtClean="0"/>
              <a:t>Week 10</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GIVE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give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Give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GOOD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good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Good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WOOD</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wood</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Wood</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BOX</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SOME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some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Some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APPLE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apple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Apple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NOT</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not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Not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FOX</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SEE</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See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171</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10 Dolch &amp; CVC words </vt:lpstr>
      <vt:lpstr>WOOD  wood  Wood</vt:lpstr>
      <vt:lpstr>BOX  box  Box</vt:lpstr>
      <vt:lpstr>SOME  some  Some</vt:lpstr>
      <vt:lpstr>APPLE  apple  Apple</vt:lpstr>
      <vt:lpstr>ROT  rot  Rot</vt:lpstr>
      <vt:lpstr>NOT  not  Not</vt:lpstr>
      <vt:lpstr>FOX  fox  Fox</vt:lpstr>
      <vt:lpstr>SEE  see  See</vt:lpstr>
      <vt:lpstr>GIVE  give  Give</vt:lpstr>
      <vt:lpstr>GOOD  good  Good</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24</cp:revision>
  <dcterms:created xsi:type="dcterms:W3CDTF">2013-07-18T10:55:53Z</dcterms:created>
  <dcterms:modified xsi:type="dcterms:W3CDTF">2013-12-08T15:44:14Z</dcterms:modified>
</cp:coreProperties>
</file>