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65" r:id="rId9"/>
    <p:sldId id="266" r:id="rId10"/>
    <p:sldId id="267"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06/12/2013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06/12/2013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06/12/2013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06/12/2013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06/12/2013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06/12/2013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06/12/2013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06/12/2013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06/12/2013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smtClean="0"/>
              <a:t>Week 10</a:t>
            </a:r>
            <a:r>
              <a:rPr lang="en-GB" dirty="0" smtClean="0"/>
              <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THERE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there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There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THEN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then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Then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BIKE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bike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Bike</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RIDE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ride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Ride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WORK</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work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Work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RED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BLACK</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black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Black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The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THIS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this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This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THAT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that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That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60</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10 Dolch &amp; CVC words </vt:lpstr>
      <vt:lpstr>BIKE  bike  Bike</vt:lpstr>
      <vt:lpstr>RIDE  ride  Ride</vt:lpstr>
      <vt:lpstr>WORK  work  Work</vt:lpstr>
      <vt:lpstr>RED  red  Red</vt:lpstr>
      <vt:lpstr>BLACK  black  Black</vt:lpstr>
      <vt:lpstr>THE  the  The</vt:lpstr>
      <vt:lpstr>THIS  this  This</vt:lpstr>
      <vt:lpstr>THAT  that  That</vt:lpstr>
      <vt:lpstr>THERE  there  There</vt:lpstr>
      <vt:lpstr>THEN  then  Then</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Jennifer Wright</cp:lastModifiedBy>
  <cp:revision>14</cp:revision>
  <dcterms:created xsi:type="dcterms:W3CDTF">2013-07-18T10:55:53Z</dcterms:created>
  <dcterms:modified xsi:type="dcterms:W3CDTF">2013-12-06T13:46:33Z</dcterms:modified>
</cp:coreProperties>
</file>