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7" r:id="rId4"/>
    <p:sldId id="269" r:id="rId5"/>
    <p:sldId id="271" r:id="rId6"/>
    <p:sldId id="272" r:id="rId7"/>
    <p:sldId id="273" r:id="rId8"/>
    <p:sldId id="274" r:id="rId9"/>
    <p:sldId id="278" r:id="rId10"/>
    <p:sldId id="275" r:id="rId11"/>
    <p:sldId id="276" r:id="rId12"/>
    <p:sldId id="277"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857" autoAdjust="0"/>
  </p:normalViewPr>
  <p:slideViewPr>
    <p:cSldViewPr>
      <p:cViewPr>
        <p:scale>
          <a:sx n="90" d="100"/>
          <a:sy n="90" d="100"/>
        </p:scale>
        <p:origin x="-5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B8AFE-402C-4B25-8170-8771C0CF3270}" type="datetimeFigureOut">
              <a:rPr lang="en-GB" smtClean="0"/>
              <a:t>03/12/2013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06F-403A-41F6-8E39-5F4643FE5BB7}" type="slidenum">
              <a:rPr lang="en-GB" smtClean="0"/>
              <a:t>‹#›</a:t>
            </a:fld>
            <a:endParaRPr lang="en-GB"/>
          </a:p>
        </p:txBody>
      </p:sp>
    </p:spTree>
    <p:extLst>
      <p:ext uri="{BB962C8B-B14F-4D97-AF65-F5344CB8AC3E}">
        <p14:creationId xmlns:p14="http://schemas.microsoft.com/office/powerpoint/2010/main" val="30907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03/12/2013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03/12/2013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03/12/2013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03/12/2013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03/12/2013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03/12/2013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03/12/2013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03/12/2013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03/12/2013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03/12/2013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10</a:t>
            </a:r>
            <a:br>
              <a:rPr lang="en-GB" dirty="0" smtClean="0"/>
            </a:br>
            <a:r>
              <a:rPr lang="en-GB" dirty="0" smtClean="0"/>
              <a:t>reading CVC and Dolch list words in sentences</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fontScale="85000" lnSpcReduction="20000"/>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a:latin typeface="Comic Sans MS" pitchFamily="66" charset="0"/>
              </a:rPr>
              <a:t>Then, they cook cod in a pot.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sp>
        <p:nvSpPr>
          <p:cNvPr id="11" name="Title 5"/>
          <p:cNvSpPr txBox="1">
            <a:spLocks/>
          </p:cNvSpPr>
          <p:nvPr/>
        </p:nvSpPr>
        <p:spPr>
          <a:xfrm>
            <a:off x="5652120" y="4077072"/>
            <a:ext cx="2592288" cy="1584176"/>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GB" sz="9600" dirty="0">
              <a:latin typeface="Comic Sans MS" pitchFamily="66"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836607"/>
            <a:ext cx="1056156" cy="124046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667" y="4104860"/>
            <a:ext cx="3316289" cy="124752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967" y="2699239"/>
            <a:ext cx="3076377" cy="3076377"/>
          </a:xfrm>
          <a:prstGeom prst="rect">
            <a:avLst/>
          </a:prstGeom>
        </p:spPr>
      </p:pic>
      <p:sp>
        <p:nvSpPr>
          <p:cNvPr id="14" name="Right Arrow 13"/>
          <p:cNvSpPr/>
          <p:nvPr/>
        </p:nvSpPr>
        <p:spPr>
          <a:xfrm>
            <a:off x="2411760" y="5352386"/>
            <a:ext cx="28803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178" y="2560196"/>
            <a:ext cx="1009412" cy="1516876"/>
          </a:xfrm>
          <a:prstGeom prst="rect">
            <a:avLst/>
          </a:prstGeom>
        </p:spPr>
      </p:pic>
    </p:spTree>
    <p:extLst>
      <p:ext uri="{BB962C8B-B14F-4D97-AF65-F5344CB8AC3E}">
        <p14:creationId xmlns:p14="http://schemas.microsoft.com/office/powerpoint/2010/main" val="333685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a:latin typeface="Comic Sans MS" pitchFamily="66" charset="0"/>
              </a:rPr>
              <a:t>Soon, they will eat the cod.</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24" y="4349155"/>
            <a:ext cx="1056156" cy="12404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449675"/>
            <a:ext cx="2143125" cy="2133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290828"/>
            <a:ext cx="2287363" cy="1910532"/>
          </a:xfrm>
          <a:prstGeom prst="rect">
            <a:avLst/>
          </a:prstGeom>
        </p:spPr>
      </p:pic>
      <p:sp>
        <p:nvSpPr>
          <p:cNvPr id="4" name="Right Arrow 3"/>
          <p:cNvSpPr/>
          <p:nvPr/>
        </p:nvSpPr>
        <p:spPr>
          <a:xfrm rot="1227457">
            <a:off x="2195736" y="3435021"/>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rot="19866055">
            <a:off x="3491879" y="5417764"/>
            <a:ext cx="2016224" cy="343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778" y="2562491"/>
            <a:ext cx="1106502" cy="1662776"/>
          </a:xfrm>
          <a:prstGeom prst="rect">
            <a:avLst/>
          </a:prstGeom>
        </p:spPr>
      </p:pic>
    </p:spTree>
    <p:extLst>
      <p:ext uri="{BB962C8B-B14F-4D97-AF65-F5344CB8AC3E}">
        <p14:creationId xmlns:p14="http://schemas.microsoft.com/office/powerpoint/2010/main" val="341207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a:latin typeface="Comic Sans MS" pitchFamily="66" charset="0"/>
              </a:rPr>
              <a:t>Jon and Sam have bikes.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3356992"/>
            <a:ext cx="1782009" cy="2092987"/>
          </a:xfrm>
          <a:prstGeom prst="rect">
            <a:avLst/>
          </a:prstGeom>
        </p:spPr>
      </p:pic>
      <p:sp>
        <p:nvSpPr>
          <p:cNvPr id="7" name="Plus 6"/>
          <p:cNvSpPr/>
          <p:nvPr/>
        </p:nvSpPr>
        <p:spPr>
          <a:xfrm flipH="1" flipV="1">
            <a:off x="2771800" y="4005064"/>
            <a:ext cx="530345"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8358">
            <a:off x="5580112" y="2610881"/>
            <a:ext cx="2219739" cy="14269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63152">
            <a:off x="5856436" y="4425702"/>
            <a:ext cx="1906765" cy="127617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2860044"/>
            <a:ext cx="1743075" cy="2619375"/>
          </a:xfrm>
          <a:prstGeom prst="rect">
            <a:avLst/>
          </a:prstGeom>
        </p:spPr>
      </p:pic>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a:latin typeface="Comic Sans MS" pitchFamily="66" charset="0"/>
              </a:rPr>
              <a:t>So, they ride to work</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77" y="4410303"/>
            <a:ext cx="936104" cy="109946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6135">
            <a:off x="2217596" y="3029848"/>
            <a:ext cx="2219739" cy="142697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63152">
            <a:off x="2478811" y="4871679"/>
            <a:ext cx="1906765" cy="1276171"/>
          </a:xfrm>
          <a:prstGeom prst="rect">
            <a:avLst/>
          </a:prstGeom>
        </p:spPr>
      </p:pic>
      <p:sp>
        <p:nvSpPr>
          <p:cNvPr id="5" name="Right Arrow 4"/>
          <p:cNvSpPr/>
          <p:nvPr/>
        </p:nvSpPr>
        <p:spPr>
          <a:xfrm>
            <a:off x="4427984" y="4077072"/>
            <a:ext cx="1584176" cy="428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3195794"/>
            <a:ext cx="2132499" cy="261974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496" y="2930326"/>
            <a:ext cx="905713" cy="1361044"/>
          </a:xfrm>
          <a:prstGeom prst="rect">
            <a:avLst/>
          </a:prstGeom>
        </p:spPr>
      </p:pic>
    </p:spTree>
    <p:extLst>
      <p:ext uri="{BB962C8B-B14F-4D97-AF65-F5344CB8AC3E}">
        <p14:creationId xmlns:p14="http://schemas.microsoft.com/office/powerpoint/2010/main"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This bike is red</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6847">
            <a:off x="2962573" y="3281941"/>
            <a:ext cx="4006536" cy="2575630"/>
          </a:xfrm>
          <a:prstGeom prst="rect">
            <a:avLst/>
          </a:prstGeom>
        </p:spPr>
      </p:pic>
      <p:sp>
        <p:nvSpPr>
          <p:cNvPr id="3" name="Right Arrow 2"/>
          <p:cNvSpPr/>
          <p:nvPr/>
        </p:nvSpPr>
        <p:spPr>
          <a:xfrm rot="639671">
            <a:off x="1617214" y="3234137"/>
            <a:ext cx="2388487" cy="974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That bike is black.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07981">
            <a:off x="3099233" y="3210928"/>
            <a:ext cx="4085534" cy="2734390"/>
          </a:xfrm>
          <a:prstGeom prst="rect">
            <a:avLst/>
          </a:prstGeom>
        </p:spPr>
      </p:pic>
      <p:sp>
        <p:nvSpPr>
          <p:cNvPr id="2" name="Right Arrow 1"/>
          <p:cNvSpPr/>
          <p:nvPr/>
        </p:nvSpPr>
        <p:spPr>
          <a:xfrm rot="1155420">
            <a:off x="1100781" y="3451277"/>
            <a:ext cx="2904335" cy="879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1052" y="1315090"/>
            <a:ext cx="7543800" cy="1584176"/>
          </a:xfrm>
        </p:spPr>
        <p:txBody>
          <a:bodyPr>
            <a:normAutofit fontScale="90000"/>
          </a:bodyPr>
          <a:lstStyle/>
          <a:p>
            <a:pPr algn="ctr"/>
            <a:r>
              <a:rPr lang="en-GB" dirty="0">
                <a:latin typeface="Comic Sans MS" pitchFamily="66" charset="0"/>
              </a:rPr>
              <a:t>Jon and Sam go fishing.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Plus 4"/>
          <p:cNvSpPr/>
          <p:nvPr/>
        </p:nvSpPr>
        <p:spPr>
          <a:xfrm>
            <a:off x="972302" y="4012888"/>
            <a:ext cx="648072" cy="72008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304112" y="3306820"/>
            <a:ext cx="22322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9371"/>
          <a:stretch/>
        </p:blipFill>
        <p:spPr>
          <a:xfrm>
            <a:off x="4611887" y="3140968"/>
            <a:ext cx="3763587" cy="280831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5" y="2162949"/>
            <a:ext cx="1231025" cy="184990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72" y="4744002"/>
            <a:ext cx="1210124" cy="1421302"/>
          </a:xfrm>
          <a:prstGeom prst="rect">
            <a:avLst/>
          </a:prstGeom>
        </p:spPr>
      </p:pic>
    </p:spTree>
    <p:extLst>
      <p:ext uri="{BB962C8B-B14F-4D97-AF65-F5344CB8AC3E}">
        <p14:creationId xmlns:p14="http://schemas.microsoft.com/office/powerpoint/2010/main"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7958" y="1340768"/>
            <a:ext cx="7543800" cy="1584176"/>
          </a:xfrm>
        </p:spPr>
        <p:txBody>
          <a:bodyPr>
            <a:normAutofit fontScale="90000"/>
          </a:bodyPr>
          <a:lstStyle/>
          <a:p>
            <a:pPr algn="ctr"/>
            <a:r>
              <a:rPr lang="en-GB" dirty="0">
                <a:latin typeface="Comic Sans MS" pitchFamily="66" charset="0"/>
              </a:rPr>
              <a:t>They fish with a rod</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6" y="4588681"/>
            <a:ext cx="1097131" cy="128859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939" y="2604874"/>
            <a:ext cx="3350570" cy="3488422"/>
          </a:xfrm>
          <a:prstGeom prst="rect">
            <a:avLst/>
          </a:prstGeom>
        </p:spPr>
      </p:pic>
      <p:sp>
        <p:nvSpPr>
          <p:cNvPr id="3" name="Right Arrow 2"/>
          <p:cNvSpPr/>
          <p:nvPr/>
        </p:nvSpPr>
        <p:spPr>
          <a:xfrm>
            <a:off x="2267744" y="3708782"/>
            <a:ext cx="28803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93" y="2846918"/>
            <a:ext cx="1063617" cy="1598332"/>
          </a:xfrm>
          <a:prstGeom prst="rect">
            <a:avLst/>
          </a:prstGeom>
        </p:spPr>
      </p:pic>
    </p:spTree>
    <p:extLst>
      <p:ext uri="{BB962C8B-B14F-4D97-AF65-F5344CB8AC3E}">
        <p14:creationId xmlns:p14="http://schemas.microsoft.com/office/powerpoint/2010/main"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They look for cod.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250" y="4743093"/>
            <a:ext cx="1239474" cy="14557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249203"/>
            <a:ext cx="1305579" cy="96364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49121">
            <a:off x="3815719" y="3945872"/>
            <a:ext cx="4402620" cy="1656184"/>
          </a:xfrm>
          <a:prstGeom prst="rect">
            <a:avLst/>
          </a:prstGeom>
        </p:spPr>
      </p:pic>
      <p:sp>
        <p:nvSpPr>
          <p:cNvPr id="4" name="Right Arrow 3"/>
          <p:cNvSpPr/>
          <p:nvPr/>
        </p:nvSpPr>
        <p:spPr>
          <a:xfrm rot="1676768">
            <a:off x="3999949" y="3891471"/>
            <a:ext cx="1440160" cy="27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353" y="2870131"/>
            <a:ext cx="1246371" cy="1872962"/>
          </a:xfrm>
          <a:prstGeom prst="rect">
            <a:avLst/>
          </a:prstGeom>
        </p:spPr>
      </p:pic>
    </p:spTree>
    <p:extLst>
      <p:ext uri="{BB962C8B-B14F-4D97-AF65-F5344CB8AC3E}">
        <p14:creationId xmlns:p14="http://schemas.microsoft.com/office/powerpoint/2010/main"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97691" y="1799706"/>
            <a:ext cx="7070653" cy="3672407"/>
          </a:xfrm>
        </p:spPr>
        <p:txBody>
          <a:bodyPr>
            <a:normAutofit/>
          </a:bodyPr>
          <a:lstStyle/>
          <a:p>
            <a:pPr algn="ctr"/>
            <a:r>
              <a:rPr lang="en-GB" dirty="0">
                <a:latin typeface="Comic Sans MS" pitchFamily="66" charset="0"/>
              </a:rPr>
              <a:t>They find a lot of cod.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121">
            <a:off x="2477324" y="1766340"/>
            <a:ext cx="2160987" cy="81292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121">
            <a:off x="4315255" y="906691"/>
            <a:ext cx="2160987" cy="81292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121">
            <a:off x="5081754" y="1649939"/>
            <a:ext cx="2160987" cy="81292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99827">
            <a:off x="3215615" y="2280140"/>
            <a:ext cx="2160987" cy="81292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395037">
            <a:off x="5285635" y="2263273"/>
            <a:ext cx="2160987" cy="81292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02" y="1313153"/>
            <a:ext cx="1246371" cy="187296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688" y="4437112"/>
            <a:ext cx="1097131" cy="1288591"/>
          </a:xfrm>
          <a:prstGeom prst="rect">
            <a:avLst/>
          </a:prstGeom>
        </p:spPr>
      </p:pic>
    </p:spTree>
    <p:extLst>
      <p:ext uri="{BB962C8B-B14F-4D97-AF65-F5344CB8AC3E}">
        <p14:creationId xmlns:p14="http://schemas.microsoft.com/office/powerpoint/2010/main" val="47686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1174</TotalTime>
  <Words>216</Words>
  <Application>Microsoft Office PowerPoint</Application>
  <PresentationFormat>On-screen Show (4:3)</PresentationFormat>
  <Paragraphs>44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10 reading CVC and Dolch list words in sentences </vt:lpstr>
      <vt:lpstr>Jon and Sam have bikes. </vt:lpstr>
      <vt:lpstr>So, they ride to work.</vt:lpstr>
      <vt:lpstr>This bike is red.</vt:lpstr>
      <vt:lpstr>That bike is black. </vt:lpstr>
      <vt:lpstr>Jon and Sam go fishing. </vt:lpstr>
      <vt:lpstr>They fish with a rod.</vt:lpstr>
      <vt:lpstr>They look for cod. </vt:lpstr>
      <vt:lpstr>They find a lot of cod. </vt:lpstr>
      <vt:lpstr>Then, they cook cod in a pot. </vt:lpstr>
      <vt:lpstr>Soon, they will eat the cod.</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93</cp:revision>
  <dcterms:created xsi:type="dcterms:W3CDTF">2013-07-18T10:55:53Z</dcterms:created>
  <dcterms:modified xsi:type="dcterms:W3CDTF">2013-12-03T16:26:57Z</dcterms:modified>
</cp:coreProperties>
</file>