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3" r:id="rId7"/>
    <p:sldId id="264" r:id="rId8"/>
    <p:sldId id="273" r:id="rId9"/>
    <p:sldId id="265" r:id="rId10"/>
    <p:sldId id="266" r:id="rId11"/>
    <p:sldId id="272" r:id="rId12"/>
    <p:sldId id="270" r:id="rId13"/>
    <p:sldId id="271" r:id="rId14"/>
    <p:sldId id="267" r:id="rId15"/>
    <p:sldId id="269"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pPr/>
              <a:t>26/09/2013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pPr/>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pPr/>
              <a:t>26/09/2013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 </a:t>
            </a:r>
            <a:r>
              <a:rPr lang="en-GB" smtClean="0"/>
              <a:t/>
            </a:r>
            <a:br>
              <a:rPr lang="en-GB" smtClean="0"/>
            </a:br>
            <a:r>
              <a:rPr lang="en-GB" smtClean="0"/>
              <a:t>Where are you from?</a:t>
            </a: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77500" lnSpcReduction="20000"/>
          </a:bodyPr>
          <a:lstStyle/>
          <a:p>
            <a:r>
              <a:rPr lang="en-GB" dirty="0" smtClean="0"/>
              <a:t>Present one slide at a time, reading for the learners and getting them to mimic. Spell out CVC words using phonics, such as ‘good’ ‘from’ and standard letter sounds for Dolch words. Use this activity as a diagnostic, reading one letter at a time, asking them to repeat and say and write the letters on A4 paper, and to show you, then moving onto the words and pronunciation. Drill the words. Later building the words into sentences. After a length of drilling, hand out the worksheets and ask them to complete the first column, writing down each word as you say it. </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there</a:t>
            </a:r>
            <a:endParaRPr lang="en-GB" sz="9600" dirty="0">
              <a:latin typeface="Comic Sans MS" pitchFamily="66" charset="0"/>
            </a:endParaRPr>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from</a:t>
            </a:r>
            <a:endParaRPr lang="en-GB" sz="9600" dirty="0">
              <a:latin typeface="Comic Sans MS" pitchFamily="66" charset="0"/>
            </a:endParaRPr>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cstate="print"/>
          <a:srcRect/>
          <a:stretch>
            <a:fillRect/>
          </a:stretch>
        </p:blipFill>
        <p:spPr bwMode="auto">
          <a:xfrm>
            <a:off x="827584" y="3140968"/>
            <a:ext cx="6908076" cy="2546970"/>
          </a:xfrm>
          <a:prstGeom prst="rect">
            <a:avLst/>
          </a:prstGeom>
          <a:noFill/>
          <a:ln w="9525">
            <a:noFill/>
            <a:miter lim="800000"/>
            <a:headEnd/>
            <a:tailEnd/>
          </a:ln>
        </p:spPr>
      </p:pic>
      <p:sp>
        <p:nvSpPr>
          <p:cNvPr id="1027" name="AutoShape 3"/>
          <p:cNvSpPr>
            <a:spLocks noChangeArrowheads="1"/>
          </p:cNvSpPr>
          <p:nvPr/>
        </p:nvSpPr>
        <p:spPr bwMode="auto">
          <a:xfrm>
            <a:off x="395536" y="692696"/>
            <a:ext cx="4029571" cy="1872207"/>
          </a:xfrm>
          <a:prstGeom prst="wedgeRectCallout">
            <a:avLst>
              <a:gd name="adj1" fmla="val -16098"/>
              <a:gd name="adj2" fmla="val 8532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4000" dirty="0" smtClean="0"/>
              <a:t>Good  morning.  Where  are  you  from?</a:t>
            </a:r>
            <a:endParaRPr lang="en-GB" sz="4000" dirty="0"/>
          </a:p>
        </p:txBody>
      </p:sp>
      <p:sp>
        <p:nvSpPr>
          <p:cNvPr id="4" name="Action Button: Forward or Next 3">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ction Button: Back or Previous 4">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utoShape 3"/>
          <p:cNvSpPr>
            <a:spLocks noChangeArrowheads="1"/>
          </p:cNvSpPr>
          <p:nvPr/>
        </p:nvSpPr>
        <p:spPr bwMode="auto">
          <a:xfrm>
            <a:off x="5220072" y="692696"/>
            <a:ext cx="3093467" cy="1872208"/>
          </a:xfrm>
          <a:prstGeom prst="wedgeRectCallout">
            <a:avLst>
              <a:gd name="adj1" fmla="val 13977"/>
              <a:gd name="adj2" fmla="val 7327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4000" dirty="0" smtClean="0"/>
              <a:t>Good  morning.  I  am  from …</a:t>
            </a:r>
            <a:endParaRPr lang="en-GB"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cstate="print"/>
          <a:srcRect/>
          <a:stretch>
            <a:fillRect/>
          </a:stretch>
        </p:blipFill>
        <p:spPr bwMode="auto">
          <a:xfrm flipH="1">
            <a:off x="827584" y="3140968"/>
            <a:ext cx="6908076" cy="2546970"/>
          </a:xfrm>
          <a:prstGeom prst="rect">
            <a:avLst/>
          </a:prstGeom>
          <a:noFill/>
          <a:ln w="9525">
            <a:noFill/>
            <a:miter lim="800000"/>
            <a:headEnd/>
            <a:tailEnd/>
          </a:ln>
        </p:spPr>
      </p:pic>
      <p:sp>
        <p:nvSpPr>
          <p:cNvPr id="1027" name="AutoShape 3"/>
          <p:cNvSpPr>
            <a:spLocks noChangeArrowheads="1"/>
          </p:cNvSpPr>
          <p:nvPr/>
        </p:nvSpPr>
        <p:spPr bwMode="auto">
          <a:xfrm>
            <a:off x="395536" y="1196752"/>
            <a:ext cx="4029571" cy="1368151"/>
          </a:xfrm>
          <a:prstGeom prst="wedgeRectCallout">
            <a:avLst>
              <a:gd name="adj1" fmla="val -19387"/>
              <a:gd name="adj2" fmla="val 9113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4000" dirty="0" smtClean="0"/>
              <a:t>Where  are  you  from?</a:t>
            </a:r>
            <a:endParaRPr lang="en-GB" sz="4000" dirty="0"/>
          </a:p>
        </p:txBody>
      </p:sp>
      <p:sp>
        <p:nvSpPr>
          <p:cNvPr id="4" name="Action Button: Forward or Next 3">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ction Button: Back or Previous 4">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utoShape 3"/>
          <p:cNvSpPr>
            <a:spLocks noChangeArrowheads="1"/>
          </p:cNvSpPr>
          <p:nvPr/>
        </p:nvSpPr>
        <p:spPr bwMode="auto">
          <a:xfrm>
            <a:off x="5220072" y="1196752"/>
            <a:ext cx="3093467" cy="1008112"/>
          </a:xfrm>
          <a:prstGeom prst="wedgeRectCallout">
            <a:avLst>
              <a:gd name="adj1" fmla="val 11407"/>
              <a:gd name="adj2" fmla="val 14294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4000" dirty="0" smtClean="0"/>
              <a:t>I  am  from …</a:t>
            </a:r>
            <a:endParaRPr lang="en-GB"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3568" y="2132856"/>
            <a:ext cx="7543800" cy="2664296"/>
          </a:xfrm>
        </p:spPr>
        <p:txBody>
          <a:bodyPr>
            <a:normAutofit/>
          </a:bodyPr>
          <a:lstStyle/>
          <a:p>
            <a:pPr algn="ctr"/>
            <a:r>
              <a:rPr lang="en-GB" dirty="0" smtClean="0">
                <a:latin typeface="Comic Sans MS" pitchFamily="66" charset="0"/>
              </a:rPr>
              <a:t>Hello. What is your name?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1700808"/>
            <a:ext cx="7543800" cy="2664296"/>
          </a:xfrm>
        </p:spPr>
        <p:txBody>
          <a:bodyPr>
            <a:normAutofit/>
          </a:bodyPr>
          <a:lstStyle/>
          <a:p>
            <a:pPr algn="ctr"/>
            <a:r>
              <a:rPr lang="en-GB" dirty="0" smtClean="0">
                <a:latin typeface="Comic Sans MS" pitchFamily="66" charset="0"/>
              </a:rPr>
              <a:t>Hello. My name is …</a:t>
            </a:r>
            <a:endParaRPr lang="en-GB" dirty="0">
              <a:latin typeface="Comic Sans MS" pitchFamily="66" charset="0"/>
            </a:endParaRPr>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good</a:t>
            </a:r>
            <a:endParaRPr lang="en-GB" sz="9600"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txBox="1">
            <a:spLocks/>
          </p:cNvSpPr>
          <p:nvPr/>
        </p:nvSpPr>
        <p:spPr>
          <a:xfrm>
            <a:off x="683568" y="2708920"/>
            <a:ext cx="7543800" cy="1872208"/>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9600" spc="-100" dirty="0" smtClean="0">
                <a:solidFill>
                  <a:schemeClr val="tx2"/>
                </a:solidFill>
                <a:latin typeface="Comic Sans MS" pitchFamily="66" charset="0"/>
                <a:ea typeface="+mj-ea"/>
                <a:cs typeface="+mj-cs"/>
              </a:rPr>
              <a:t>morning</a:t>
            </a:r>
            <a:endParaRPr kumimoji="0" lang="en-GB" sz="9600" b="0" i="0" u="none" strike="noStrike" kern="1200" cap="none" spc="-100" normalizeH="0" baseline="0" noProof="0" dirty="0">
              <a:ln>
                <a:noFill/>
              </a:ln>
              <a:solidFill>
                <a:schemeClr val="tx2"/>
              </a:solidFill>
              <a:effectLst/>
              <a:uLnTx/>
              <a:uFillTx/>
              <a:latin typeface="Comic Sans MS" pitchFamily="66" charset="0"/>
              <a:ea typeface="+mj-ea"/>
              <a:cs typeface="+mj-cs"/>
            </a:endParaRPr>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where</a:t>
            </a:r>
            <a:endParaRPr lang="en-GB" sz="9600" dirty="0">
              <a:latin typeface="Comic Sans MS" pitchFamily="66" charset="0"/>
            </a:endParaRPr>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are</a:t>
            </a:r>
            <a:endParaRPr lang="en-GB" sz="9600" dirty="0">
              <a:latin typeface="Comic Sans MS" pitchFamily="66" charset="0"/>
            </a:endParaRPr>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you</a:t>
            </a:r>
            <a:endParaRPr lang="en-GB" sz="9600" dirty="0">
              <a:latin typeface="Comic Sans MS" pitchFamily="66" charset="0"/>
            </a:endParaRPr>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from</a:t>
            </a:r>
            <a:endParaRPr lang="en-GB" sz="9600" dirty="0">
              <a:latin typeface="Comic Sans MS" pitchFamily="66" charset="0"/>
            </a:endParaRPr>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smtClean="0">
                <a:latin typeface="Comic Sans MS" pitchFamily="66" charset="0"/>
              </a:rPr>
              <a:t>am</a:t>
            </a:r>
            <a:endParaRPr lang="en-GB" sz="9600" dirty="0">
              <a:latin typeface="Comic Sans MS" pitchFamily="66" charset="0"/>
            </a:endParaRPr>
          </a:p>
        </p:txBody>
      </p:sp>
    </p:spTree>
    <p:extLst>
      <p:ext uri="{BB962C8B-B14F-4D97-AF65-F5344CB8AC3E}">
        <p14:creationId xmlns:p14="http://schemas.microsoft.com/office/powerpoint/2010/main" val="119047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here</a:t>
            </a:r>
            <a:endParaRPr lang="en-GB" sz="9600" dirty="0">
              <a:latin typeface="Comic Sans MS" pitchFamily="66" charset="0"/>
            </a:endParaRPr>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108</TotalTime>
  <Words>321</Words>
  <Application>Microsoft Office PowerPoint</Application>
  <PresentationFormat>On-screen Show (4:3)</PresentationFormat>
  <Paragraphs>144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Week 1  Where are you from? </vt:lpstr>
      <vt:lpstr>good</vt:lpstr>
      <vt:lpstr>PowerPoint Presentation</vt:lpstr>
      <vt:lpstr>where</vt:lpstr>
      <vt:lpstr>are</vt:lpstr>
      <vt:lpstr>you</vt:lpstr>
      <vt:lpstr>from</vt:lpstr>
      <vt:lpstr>am</vt:lpstr>
      <vt:lpstr>here</vt:lpstr>
      <vt:lpstr>there</vt:lpstr>
      <vt:lpstr>from</vt:lpstr>
      <vt:lpstr>PowerPoint Presentation</vt:lpstr>
      <vt:lpstr>PowerPoint Presentation</vt:lpstr>
      <vt:lpstr>Hello. What is your name?</vt:lpstr>
      <vt:lpstr>Hello. My name is …</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21</cp:revision>
  <dcterms:created xsi:type="dcterms:W3CDTF">2013-07-18T10:55:53Z</dcterms:created>
  <dcterms:modified xsi:type="dcterms:W3CDTF">2013-09-26T16:15:16Z</dcterms:modified>
</cp:coreProperties>
</file>